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4" r:id="rId2"/>
    <p:sldId id="295" r:id="rId3"/>
    <p:sldId id="336" r:id="rId4"/>
    <p:sldId id="343" r:id="rId5"/>
    <p:sldId id="352" r:id="rId6"/>
    <p:sldId id="337" r:id="rId7"/>
    <p:sldId id="360" r:id="rId8"/>
    <p:sldId id="325" r:id="rId9"/>
    <p:sldId id="345" r:id="rId10"/>
    <p:sldId id="347" r:id="rId11"/>
    <p:sldId id="359" r:id="rId12"/>
    <p:sldId id="353" r:id="rId13"/>
    <p:sldId id="339" r:id="rId14"/>
    <p:sldId id="361" r:id="rId15"/>
    <p:sldId id="354" r:id="rId16"/>
    <p:sldId id="340" r:id="rId17"/>
    <p:sldId id="341" r:id="rId18"/>
    <p:sldId id="357" r:id="rId19"/>
    <p:sldId id="362" r:id="rId20"/>
    <p:sldId id="355" r:id="rId21"/>
    <p:sldId id="344" r:id="rId22"/>
    <p:sldId id="342" r:id="rId23"/>
    <p:sldId id="363" r:id="rId24"/>
    <p:sldId id="356" r:id="rId25"/>
    <p:sldId id="346" r:id="rId26"/>
    <p:sldId id="348" r:id="rId27"/>
    <p:sldId id="349" r:id="rId28"/>
    <p:sldId id="350" r:id="rId29"/>
    <p:sldId id="35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274"/>
    <a:srgbClr val="46566C"/>
    <a:srgbClr val="28A6D9"/>
    <a:srgbClr val="77D3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EC5DA-6DCC-4ED9-9E5C-44F67043F4A9}" v="380" dt="2021-01-21T06:49:42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647" autoAdjust="0"/>
  </p:normalViewPr>
  <p:slideViewPr>
    <p:cSldViewPr snapToGrid="0" showGuides="1">
      <p:cViewPr varScale="1">
        <p:scale>
          <a:sx n="78" d="100"/>
          <a:sy n="78" d="100"/>
        </p:scale>
        <p:origin x="888" y="67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EuiRin" userId="ad88bd7883cf4962" providerId="LiveId" clId="{0E2EC5DA-6DCC-4ED9-9E5C-44F67043F4A9}"/>
    <pc:docChg chg="undo custSel addSld delSld modSld sldOrd">
      <pc:chgData name="Hwang EuiRin" userId="ad88bd7883cf4962" providerId="LiveId" clId="{0E2EC5DA-6DCC-4ED9-9E5C-44F67043F4A9}" dt="2021-01-21T06:51:42.427" v="3469" actId="1076"/>
      <pc:docMkLst>
        <pc:docMk/>
      </pc:docMkLst>
      <pc:sldChg chg="modSp">
        <pc:chgData name="Hwang EuiRin" userId="ad88bd7883cf4962" providerId="LiveId" clId="{0E2EC5DA-6DCC-4ED9-9E5C-44F67043F4A9}" dt="2021-01-21T06:11:24.024" v="2677"/>
        <pc:sldMkLst>
          <pc:docMk/>
          <pc:sldMk cId="1557946210" sldId="294"/>
        </pc:sldMkLst>
        <pc:spChg chg="mod">
          <ac:chgData name="Hwang EuiRin" userId="ad88bd7883cf4962" providerId="LiveId" clId="{0E2EC5DA-6DCC-4ED9-9E5C-44F67043F4A9}" dt="2021-01-21T06:11:24.024" v="2677"/>
          <ac:spMkLst>
            <pc:docMk/>
            <pc:sldMk cId="1557946210" sldId="294"/>
            <ac:spMk id="2" creationId="{C648845C-9E07-438A-9087-5ED1BA848BB6}"/>
          </ac:spMkLst>
        </pc:spChg>
        <pc:spChg chg="mod">
          <ac:chgData name="Hwang EuiRin" userId="ad88bd7883cf4962" providerId="LiveId" clId="{0E2EC5DA-6DCC-4ED9-9E5C-44F67043F4A9}" dt="2021-01-20T06:33:41.832" v="0" actId="20577"/>
          <ac:spMkLst>
            <pc:docMk/>
            <pc:sldMk cId="1557946210" sldId="294"/>
            <ac:spMk id="21" creationId="{00000000-0000-0000-0000-000000000000}"/>
          </ac:spMkLst>
        </pc:spChg>
      </pc:sldChg>
      <pc:sldChg chg="addSp delSp modSp">
        <pc:chgData name="Hwang EuiRin" userId="ad88bd7883cf4962" providerId="LiveId" clId="{0E2EC5DA-6DCC-4ED9-9E5C-44F67043F4A9}" dt="2021-01-21T06:13:23.558" v="2880" actId="207"/>
        <pc:sldMkLst>
          <pc:docMk/>
          <pc:sldMk cId="4186278900" sldId="295"/>
        </pc:sldMkLst>
        <pc:spChg chg="add del mod">
          <ac:chgData name="Hwang EuiRin" userId="ad88bd7883cf4962" providerId="LiveId" clId="{0E2EC5DA-6DCC-4ED9-9E5C-44F67043F4A9}" dt="2021-01-21T06:13:23.558" v="2880" actId="207"/>
          <ac:spMkLst>
            <pc:docMk/>
            <pc:sldMk cId="4186278900" sldId="295"/>
            <ac:spMk id="7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6:09:18.047" v="2476" actId="478"/>
          <ac:spMkLst>
            <pc:docMk/>
            <pc:sldMk cId="4186278900" sldId="295"/>
            <ac:spMk id="11" creationId="{CB52A165-42B9-48EA-83A4-30C6ADBDC432}"/>
          </ac:spMkLst>
        </pc:spChg>
        <pc:spChg chg="add del mod">
          <ac:chgData name="Hwang EuiRin" userId="ad88bd7883cf4962" providerId="LiveId" clId="{0E2EC5DA-6DCC-4ED9-9E5C-44F67043F4A9}" dt="2021-01-21T06:09:19.301" v="2477" actId="478"/>
          <ac:spMkLst>
            <pc:docMk/>
            <pc:sldMk cId="4186278900" sldId="295"/>
            <ac:spMk id="12" creationId="{86BAD1C4-8973-475C-8091-83520312339C}"/>
          </ac:spMkLst>
        </pc:spChg>
        <pc:spChg chg="add del mod">
          <ac:chgData name="Hwang EuiRin" userId="ad88bd7883cf4962" providerId="LiveId" clId="{0E2EC5DA-6DCC-4ED9-9E5C-44F67043F4A9}" dt="2021-01-21T06:09:20.571" v="2478" actId="478"/>
          <ac:spMkLst>
            <pc:docMk/>
            <pc:sldMk cId="4186278900" sldId="295"/>
            <ac:spMk id="13" creationId="{3AB38439-8576-48C3-93F7-4829D6B28FC5}"/>
          </ac:spMkLst>
        </pc:spChg>
        <pc:spChg chg="add del mod">
          <ac:chgData name="Hwang EuiRin" userId="ad88bd7883cf4962" providerId="LiveId" clId="{0E2EC5DA-6DCC-4ED9-9E5C-44F67043F4A9}" dt="2021-01-21T06:09:21.760" v="2479" actId="478"/>
          <ac:spMkLst>
            <pc:docMk/>
            <pc:sldMk cId="4186278900" sldId="295"/>
            <ac:spMk id="14" creationId="{461DFDB3-008C-466F-9286-227F25CFA1CD}"/>
          </ac:spMkLst>
        </pc:spChg>
        <pc:spChg chg="add del mod">
          <ac:chgData name="Hwang EuiRin" userId="ad88bd7883cf4962" providerId="LiveId" clId="{0E2EC5DA-6DCC-4ED9-9E5C-44F67043F4A9}" dt="2021-01-21T06:09:22.804" v="2480" actId="478"/>
          <ac:spMkLst>
            <pc:docMk/>
            <pc:sldMk cId="4186278900" sldId="295"/>
            <ac:spMk id="15" creationId="{0521A2A0-346C-465B-B3DF-7D01B5B92288}"/>
          </ac:spMkLst>
        </pc:spChg>
        <pc:spChg chg="add del mod">
          <ac:chgData name="Hwang EuiRin" userId="ad88bd7883cf4962" providerId="LiveId" clId="{0E2EC5DA-6DCC-4ED9-9E5C-44F67043F4A9}" dt="2021-01-21T06:09:23.857" v="2481" actId="478"/>
          <ac:spMkLst>
            <pc:docMk/>
            <pc:sldMk cId="4186278900" sldId="295"/>
            <ac:spMk id="16" creationId="{9BA3439C-F99B-4688-B51E-F39B865516BF}"/>
          </ac:spMkLst>
        </pc:spChg>
        <pc:spChg chg="add del mod">
          <ac:chgData name="Hwang EuiRin" userId="ad88bd7883cf4962" providerId="LiveId" clId="{0E2EC5DA-6DCC-4ED9-9E5C-44F67043F4A9}" dt="2021-01-21T06:09:24.911" v="2482" actId="478"/>
          <ac:spMkLst>
            <pc:docMk/>
            <pc:sldMk cId="4186278900" sldId="295"/>
            <ac:spMk id="17" creationId="{62067D8A-7A73-47DC-A850-8CF354C0F560}"/>
          </ac:spMkLst>
        </pc:spChg>
        <pc:spChg chg="del">
          <ac:chgData name="Hwang EuiRin" userId="ad88bd7883cf4962" providerId="LiveId" clId="{0E2EC5DA-6DCC-4ED9-9E5C-44F67043F4A9}" dt="2021-01-21T03:26:53.896" v="319" actId="478"/>
          <ac:spMkLst>
            <pc:docMk/>
            <pc:sldMk cId="4186278900" sldId="295"/>
            <ac:spMk id="18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6:09:07.385" v="2468" actId="478"/>
          <ac:spMkLst>
            <pc:docMk/>
            <pc:sldMk cId="4186278900" sldId="295"/>
            <ac:spMk id="19" creationId="{F8632702-3A9B-40D7-A844-FFD0811F7501}"/>
          </ac:spMkLst>
        </pc:spChg>
        <pc:spChg chg="add del mod">
          <ac:chgData name="Hwang EuiRin" userId="ad88bd7883cf4962" providerId="LiveId" clId="{0E2EC5DA-6DCC-4ED9-9E5C-44F67043F4A9}" dt="2021-01-21T06:09:05.962" v="2467" actId="478"/>
          <ac:spMkLst>
            <pc:docMk/>
            <pc:sldMk cId="4186278900" sldId="295"/>
            <ac:spMk id="20" creationId="{A6291361-7C0A-4811-95D9-0DF58E3404CB}"/>
          </ac:spMkLst>
        </pc:spChg>
        <pc:spChg chg="del mod">
          <ac:chgData name="Hwang EuiRin" userId="ad88bd7883cf4962" providerId="LiveId" clId="{0E2EC5DA-6DCC-4ED9-9E5C-44F67043F4A9}" dt="2021-01-21T03:25:38.658" v="104" actId="478"/>
          <ac:spMkLst>
            <pc:docMk/>
            <pc:sldMk cId="4186278900" sldId="295"/>
            <ac:spMk id="21" creationId="{00000000-0000-0000-0000-000000000000}"/>
          </ac:spMkLst>
        </pc:spChg>
        <pc:spChg chg="del mod">
          <ac:chgData name="Hwang EuiRin" userId="ad88bd7883cf4962" providerId="LiveId" clId="{0E2EC5DA-6DCC-4ED9-9E5C-44F67043F4A9}" dt="2021-01-21T06:09:08.820" v="2470" actId="478"/>
          <ac:spMkLst>
            <pc:docMk/>
            <pc:sldMk cId="4186278900" sldId="295"/>
            <ac:spMk id="28" creationId="{3ECE2DD9-2003-4379-934D-1A32015701C2}"/>
          </ac:spMkLst>
        </pc:spChg>
        <pc:spChg chg="del mod">
          <ac:chgData name="Hwang EuiRin" userId="ad88bd7883cf4962" providerId="LiveId" clId="{0E2EC5DA-6DCC-4ED9-9E5C-44F67043F4A9}" dt="2021-01-21T06:09:09.972" v="2471" actId="478"/>
          <ac:spMkLst>
            <pc:docMk/>
            <pc:sldMk cId="4186278900" sldId="295"/>
            <ac:spMk id="31" creationId="{461B92FA-BEE2-47E4-B670-77CC3705C092}"/>
          </ac:spMkLst>
        </pc:spChg>
        <pc:spChg chg="del mod">
          <ac:chgData name="Hwang EuiRin" userId="ad88bd7883cf4962" providerId="LiveId" clId="{0E2EC5DA-6DCC-4ED9-9E5C-44F67043F4A9}" dt="2021-01-21T03:24:36.604" v="99" actId="478"/>
          <ac:spMkLst>
            <pc:docMk/>
            <pc:sldMk cId="4186278900" sldId="295"/>
            <ac:spMk id="33" creationId="{1CC364A8-D8EB-4040-A1B8-6C3567534C47}"/>
          </ac:spMkLst>
        </pc:spChg>
        <pc:spChg chg="del mod">
          <ac:chgData name="Hwang EuiRin" userId="ad88bd7883cf4962" providerId="LiveId" clId="{0E2EC5DA-6DCC-4ED9-9E5C-44F67043F4A9}" dt="2021-01-21T06:09:16.692" v="2475" actId="478"/>
          <ac:spMkLst>
            <pc:docMk/>
            <pc:sldMk cId="4186278900" sldId="295"/>
            <ac:spMk id="40" creationId="{00000000-0000-0000-0000-000000000000}"/>
          </ac:spMkLst>
        </pc:spChg>
        <pc:picChg chg="add del mod">
          <ac:chgData name="Hwang EuiRin" userId="ad88bd7883cf4962" providerId="LiveId" clId="{0E2EC5DA-6DCC-4ED9-9E5C-44F67043F4A9}" dt="2021-01-21T06:12:58.962" v="2874" actId="478"/>
          <ac:picMkLst>
            <pc:docMk/>
            <pc:sldMk cId="4186278900" sldId="295"/>
            <ac:picMk id="2" creationId="{1A04763F-B1B0-4933-858B-0D9B3CF083F1}"/>
          </ac:picMkLst>
        </pc:picChg>
      </pc:sldChg>
      <pc:sldChg chg="addSp delSp modSp">
        <pc:chgData name="Hwang EuiRin" userId="ad88bd7883cf4962" providerId="LiveId" clId="{0E2EC5DA-6DCC-4ED9-9E5C-44F67043F4A9}" dt="2021-01-21T06:17:47.968" v="2933" actId="255"/>
        <pc:sldMkLst>
          <pc:docMk/>
          <pc:sldMk cId="1772474249" sldId="325"/>
        </pc:sldMkLst>
        <pc:spChg chg="add del mod">
          <ac:chgData name="Hwang EuiRin" userId="ad88bd7883cf4962" providerId="LiveId" clId="{0E2EC5DA-6DCC-4ED9-9E5C-44F67043F4A9}" dt="2021-01-21T03:37:00.714" v="499" actId="478"/>
          <ac:spMkLst>
            <pc:docMk/>
            <pc:sldMk cId="1772474249" sldId="325"/>
            <ac:spMk id="3" creationId="{0CC692A2-BF4C-42FC-BF57-C6F729330DCF}"/>
          </ac:spMkLst>
        </pc:spChg>
        <pc:spChg chg="add del mod">
          <ac:chgData name="Hwang EuiRin" userId="ad88bd7883cf4962" providerId="LiveId" clId="{0E2EC5DA-6DCC-4ED9-9E5C-44F67043F4A9}" dt="2021-01-21T03:37:55.782" v="508"/>
          <ac:spMkLst>
            <pc:docMk/>
            <pc:sldMk cId="1772474249" sldId="325"/>
            <ac:spMk id="4" creationId="{BBA29DA6-3004-4A83-ADDE-30763D738DDF}"/>
          </ac:spMkLst>
        </pc:spChg>
        <pc:spChg chg="add mod">
          <ac:chgData name="Hwang EuiRin" userId="ad88bd7883cf4962" providerId="LiveId" clId="{0E2EC5DA-6DCC-4ED9-9E5C-44F67043F4A9}" dt="2021-01-21T06:17:37.989" v="2927" actId="255"/>
          <ac:spMkLst>
            <pc:docMk/>
            <pc:sldMk cId="1772474249" sldId="325"/>
            <ac:spMk id="6" creationId="{8D88453D-7205-466D-BFF8-5AD6A9680CC7}"/>
          </ac:spMkLst>
        </pc:spChg>
        <pc:spChg chg="add mod">
          <ac:chgData name="Hwang EuiRin" userId="ad88bd7883cf4962" providerId="LiveId" clId="{0E2EC5DA-6DCC-4ED9-9E5C-44F67043F4A9}" dt="2021-01-21T06:17:44.783" v="2932" actId="255"/>
          <ac:spMkLst>
            <pc:docMk/>
            <pc:sldMk cId="1772474249" sldId="325"/>
            <ac:spMk id="13" creationId="{4CBC9EBF-FDE5-4DEC-A843-EA093DD409D5}"/>
          </ac:spMkLst>
        </pc:spChg>
        <pc:spChg chg="add mod">
          <ac:chgData name="Hwang EuiRin" userId="ad88bd7883cf4962" providerId="LiveId" clId="{0E2EC5DA-6DCC-4ED9-9E5C-44F67043F4A9}" dt="2021-01-21T06:17:47.968" v="2933" actId="255"/>
          <ac:spMkLst>
            <pc:docMk/>
            <pc:sldMk cId="1772474249" sldId="325"/>
            <ac:spMk id="17" creationId="{DF42FCA7-AC86-41DF-ADC4-8E030274AEB2}"/>
          </ac:spMkLst>
        </pc:spChg>
        <pc:spChg chg="mod">
          <ac:chgData name="Hwang EuiRin" userId="ad88bd7883cf4962" providerId="LiveId" clId="{0E2EC5DA-6DCC-4ED9-9E5C-44F67043F4A9}" dt="2021-01-21T03:29:47.391" v="377"/>
          <ac:spMkLst>
            <pc:docMk/>
            <pc:sldMk cId="1772474249" sldId="325"/>
            <ac:spMk id="18" creationId="{00000000-0000-0000-0000-000000000000}"/>
          </ac:spMkLst>
        </pc:spChg>
        <pc:spChg chg="del">
          <ac:chgData name="Hwang EuiRin" userId="ad88bd7883cf4962" providerId="LiveId" clId="{0E2EC5DA-6DCC-4ED9-9E5C-44F67043F4A9}" dt="2021-01-21T03:35:51.166" v="385" actId="478"/>
          <ac:spMkLst>
            <pc:docMk/>
            <pc:sldMk cId="1772474249" sldId="325"/>
            <ac:spMk id="24" creationId="{00000000-0000-0000-0000-000000000000}"/>
          </ac:spMkLst>
        </pc:spChg>
        <pc:picChg chg="add del mod modCrop">
          <ac:chgData name="Hwang EuiRin" userId="ad88bd7883cf4962" providerId="LiveId" clId="{0E2EC5DA-6DCC-4ED9-9E5C-44F67043F4A9}" dt="2021-01-21T03:43:40.772" v="680" actId="478"/>
          <ac:picMkLst>
            <pc:docMk/>
            <pc:sldMk cId="1772474249" sldId="325"/>
            <ac:picMk id="2" creationId="{D49D3218-822F-4A2E-9D54-64099AB6D6C7}"/>
          </ac:picMkLst>
        </pc:picChg>
        <pc:picChg chg="del">
          <ac:chgData name="Hwang EuiRin" userId="ad88bd7883cf4962" providerId="LiveId" clId="{0E2EC5DA-6DCC-4ED9-9E5C-44F67043F4A9}" dt="2021-01-21T03:41:26.713" v="549" actId="478"/>
          <ac:picMkLst>
            <pc:docMk/>
            <pc:sldMk cId="1772474249" sldId="325"/>
            <ac:picMk id="5" creationId="{3A1E4C8D-1BD4-4DE3-B899-33092BAA3DD0}"/>
          </ac:picMkLst>
        </pc:picChg>
        <pc:picChg chg="add del">
          <ac:chgData name="Hwang EuiRin" userId="ad88bd7883cf4962" providerId="LiveId" clId="{0E2EC5DA-6DCC-4ED9-9E5C-44F67043F4A9}" dt="2021-01-21T03:38:27.747" v="534" actId="478"/>
          <ac:picMkLst>
            <pc:docMk/>
            <pc:sldMk cId="1772474249" sldId="325"/>
            <ac:picMk id="7" creationId="{82E14ECF-BE26-4845-BD08-29FA175DA3CA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8" creationId="{D01EED8D-836A-454B-8E7D-A8CA2C17C46C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9" creationId="{01BBF028-8AF1-48FE-A707-B79A2CE64DE5}"/>
          </ac:picMkLst>
        </pc:picChg>
        <pc:picChg chg="add mod modCrop">
          <ac:chgData name="Hwang EuiRin" userId="ad88bd7883cf4962" providerId="LiveId" clId="{0E2EC5DA-6DCC-4ED9-9E5C-44F67043F4A9}" dt="2021-01-21T03:45:17.045" v="820" actId="1037"/>
          <ac:picMkLst>
            <pc:docMk/>
            <pc:sldMk cId="1772474249" sldId="325"/>
            <ac:picMk id="10" creationId="{9A440EE9-FE67-4BDE-8B89-44C633DF2125}"/>
          </ac:picMkLst>
        </pc:picChg>
        <pc:picChg chg="add mod modCrop">
          <ac:chgData name="Hwang EuiRin" userId="ad88bd7883cf4962" providerId="LiveId" clId="{0E2EC5DA-6DCC-4ED9-9E5C-44F67043F4A9}" dt="2021-01-21T03:45:25.052" v="824" actId="1076"/>
          <ac:picMkLst>
            <pc:docMk/>
            <pc:sldMk cId="1772474249" sldId="325"/>
            <ac:picMk id="11" creationId="{4CF0C58A-2AA0-4E1E-A46C-D46D587C2956}"/>
          </ac:picMkLst>
        </pc:picChg>
        <pc:picChg chg="add del mod">
          <ac:chgData name="Hwang EuiRin" userId="ad88bd7883cf4962" providerId="LiveId" clId="{0E2EC5DA-6DCC-4ED9-9E5C-44F67043F4A9}" dt="2021-01-21T03:42:14.888" v="570" actId="478"/>
          <ac:picMkLst>
            <pc:docMk/>
            <pc:sldMk cId="1772474249" sldId="325"/>
            <ac:picMk id="16" creationId="{9542D741-B461-477D-A466-5BD6D5661C92}"/>
          </ac:picMkLst>
        </pc:picChg>
      </pc:sldChg>
      <pc:sldChg chg="modSp ord">
        <pc:chgData name="Hwang EuiRin" userId="ad88bd7883cf4962" providerId="LiveId" clId="{0E2EC5DA-6DCC-4ED9-9E5C-44F67043F4A9}" dt="2021-01-21T06:10:27.830" v="2657"/>
        <pc:sldMkLst>
          <pc:docMk/>
          <pc:sldMk cId="925391323" sldId="336"/>
        </pc:sldMkLst>
        <pc:spChg chg="mod">
          <ac:chgData name="Hwang EuiRin" userId="ad88bd7883cf4962" providerId="LiveId" clId="{0E2EC5DA-6DCC-4ED9-9E5C-44F67043F4A9}" dt="2021-01-21T06:09:43.901" v="2500"/>
          <ac:spMkLst>
            <pc:docMk/>
            <pc:sldMk cId="925391323" sldId="336"/>
            <ac:spMk id="10" creationId="{D6EB497B-808D-4914-95DF-B9C4B6E4FBC2}"/>
          </ac:spMkLst>
        </pc:spChg>
      </pc:sldChg>
      <pc:sldChg chg="addSp delSp modSp add ord">
        <pc:chgData name="Hwang EuiRin" userId="ad88bd7883cf4962" providerId="LiveId" clId="{0E2EC5DA-6DCC-4ED9-9E5C-44F67043F4A9}" dt="2021-01-21T06:16:47.033" v="2926" actId="255"/>
        <pc:sldMkLst>
          <pc:docMk/>
          <pc:sldMk cId="2687658301" sldId="337"/>
        </pc:sldMkLst>
        <pc:spChg chg="add mod">
          <ac:chgData name="Hwang EuiRin" userId="ad88bd7883cf4962" providerId="LiveId" clId="{0E2EC5DA-6DCC-4ED9-9E5C-44F67043F4A9}" dt="2021-01-21T06:16:47.033" v="2926" actId="255"/>
          <ac:spMkLst>
            <pc:docMk/>
            <pc:sldMk cId="2687658301" sldId="337"/>
            <ac:spMk id="4" creationId="{FF412D3E-33BD-4007-8059-4D9ACE38DF09}"/>
          </ac:spMkLst>
        </pc:spChg>
        <pc:spChg chg="del">
          <ac:chgData name="Hwang EuiRin" userId="ad88bd7883cf4962" providerId="LiveId" clId="{0E2EC5DA-6DCC-4ED9-9E5C-44F67043F4A9}" dt="2021-01-21T03:42:23.408" v="572" actId="478"/>
          <ac:spMkLst>
            <pc:docMk/>
            <pc:sldMk cId="2687658301" sldId="337"/>
            <ac:spMk id="6" creationId="{8D88453D-7205-466D-BFF8-5AD6A9680CC7}"/>
          </ac:spMkLst>
        </pc:spChg>
        <pc:spChg chg="del">
          <ac:chgData name="Hwang EuiRin" userId="ad88bd7883cf4962" providerId="LiveId" clId="{0E2EC5DA-6DCC-4ED9-9E5C-44F67043F4A9}" dt="2021-01-21T03:42:26.081" v="576" actId="478"/>
          <ac:spMkLst>
            <pc:docMk/>
            <pc:sldMk cId="2687658301" sldId="337"/>
            <ac:spMk id="13" creationId="{4CBC9EBF-FDE5-4DEC-A843-EA093DD409D5}"/>
          </ac:spMkLst>
        </pc:spChg>
        <pc:graphicFrameChg chg="add del mod">
          <ac:chgData name="Hwang EuiRin" userId="ad88bd7883cf4962" providerId="LiveId" clId="{0E2EC5DA-6DCC-4ED9-9E5C-44F67043F4A9}" dt="2021-01-21T03:42:50.884" v="579" actId="478"/>
          <ac:graphicFrameMkLst>
            <pc:docMk/>
            <pc:sldMk cId="2687658301" sldId="337"/>
            <ac:graphicFrameMk id="3" creationId="{861C0AE0-31EE-44CE-8C0A-A67FFE64432D}"/>
          </ac:graphicFrameMkLst>
        </pc:graphicFrameChg>
        <pc:picChg chg="del">
          <ac:chgData name="Hwang EuiRin" userId="ad88bd7883cf4962" providerId="LiveId" clId="{0E2EC5DA-6DCC-4ED9-9E5C-44F67043F4A9}" dt="2021-01-21T03:42:24.426" v="573" actId="478"/>
          <ac:picMkLst>
            <pc:docMk/>
            <pc:sldMk cId="2687658301" sldId="337"/>
            <ac:picMk id="8" creationId="{D01EED8D-836A-454B-8E7D-A8CA2C17C46C}"/>
          </ac:picMkLst>
        </pc:picChg>
        <pc:picChg chg="del">
          <ac:chgData name="Hwang EuiRin" userId="ad88bd7883cf4962" providerId="LiveId" clId="{0E2EC5DA-6DCC-4ED9-9E5C-44F67043F4A9}" dt="2021-01-21T03:42:24.855" v="574" actId="478"/>
          <ac:picMkLst>
            <pc:docMk/>
            <pc:sldMk cId="2687658301" sldId="337"/>
            <ac:picMk id="9" creationId="{01BBF028-8AF1-48FE-A707-B79A2CE64DE5}"/>
          </ac:picMkLst>
        </pc:picChg>
        <pc:picChg chg="del">
          <ac:chgData name="Hwang EuiRin" userId="ad88bd7883cf4962" providerId="LiveId" clId="{0E2EC5DA-6DCC-4ED9-9E5C-44F67043F4A9}" dt="2021-01-21T03:42:25.452" v="575" actId="478"/>
          <ac:picMkLst>
            <pc:docMk/>
            <pc:sldMk cId="2687658301" sldId="337"/>
            <ac:picMk id="10" creationId="{9A440EE9-FE67-4BDE-8B89-44C633DF2125}"/>
          </ac:picMkLst>
        </pc:picChg>
      </pc:sldChg>
      <pc:sldChg chg="addSp delSp modSp add del ord">
        <pc:chgData name="Hwang EuiRin" userId="ad88bd7883cf4962" providerId="LiveId" clId="{0E2EC5DA-6DCC-4ED9-9E5C-44F67043F4A9}" dt="2021-01-21T04:08:09.513" v="1225" actId="2696"/>
        <pc:sldMkLst>
          <pc:docMk/>
          <pc:sldMk cId="2612313846" sldId="338"/>
        </pc:sldMkLst>
        <pc:spChg chg="del">
          <ac:chgData name="Hwang EuiRin" userId="ad88bd7883cf4962" providerId="LiveId" clId="{0E2EC5DA-6DCC-4ED9-9E5C-44F67043F4A9}" dt="2021-01-21T03:46:21.527" v="931" actId="478"/>
          <ac:spMkLst>
            <pc:docMk/>
            <pc:sldMk cId="2612313846" sldId="338"/>
            <ac:spMk id="4" creationId="{FF412D3E-33BD-4007-8059-4D9ACE38DF09}"/>
          </ac:spMkLst>
        </pc:spChg>
        <pc:spChg chg="add del mod">
          <ac:chgData name="Hwang EuiRin" userId="ad88bd7883cf4962" providerId="LiveId" clId="{0E2EC5DA-6DCC-4ED9-9E5C-44F67043F4A9}" dt="2021-01-21T03:50:57.723" v="1152" actId="478"/>
          <ac:spMkLst>
            <pc:docMk/>
            <pc:sldMk cId="2612313846" sldId="338"/>
            <ac:spMk id="5" creationId="{1F65F525-4988-4F7B-8FBB-ED6C7690746E}"/>
          </ac:spMkLst>
        </pc:spChg>
        <pc:spChg chg="add del mod">
          <ac:chgData name="Hwang EuiRin" userId="ad88bd7883cf4962" providerId="LiveId" clId="{0E2EC5DA-6DCC-4ED9-9E5C-44F67043F4A9}" dt="2021-01-21T03:50:41.930" v="1114" actId="478"/>
          <ac:spMkLst>
            <pc:docMk/>
            <pc:sldMk cId="2612313846" sldId="338"/>
            <ac:spMk id="6" creationId="{35F3C648-446B-4CA8-8FE0-7D9A9B4C21EB}"/>
          </ac:spMkLst>
        </pc:spChg>
        <pc:spChg chg="add del mod">
          <ac:chgData name="Hwang EuiRin" userId="ad88bd7883cf4962" providerId="LiveId" clId="{0E2EC5DA-6DCC-4ED9-9E5C-44F67043F4A9}" dt="2021-01-21T04:03:27.157" v="1183"/>
          <ac:spMkLst>
            <pc:docMk/>
            <pc:sldMk cId="2612313846" sldId="338"/>
            <ac:spMk id="10" creationId="{90F78F45-4BDF-4344-820E-E922EAECD314}"/>
          </ac:spMkLst>
        </pc:spChg>
        <pc:spChg chg="add del mod">
          <ac:chgData name="Hwang EuiRin" userId="ad88bd7883cf4962" providerId="LiveId" clId="{0E2EC5DA-6DCC-4ED9-9E5C-44F67043F4A9}" dt="2021-01-21T04:04:29.150" v="1192" actId="478"/>
          <ac:spMkLst>
            <pc:docMk/>
            <pc:sldMk cId="2612313846" sldId="338"/>
            <ac:spMk id="11" creationId="{B028BA80-D300-4DB5-A703-E2987E6696E4}"/>
          </ac:spMkLst>
        </pc:spChg>
        <pc:spChg chg="add del mod">
          <ac:chgData name="Hwang EuiRin" userId="ad88bd7883cf4962" providerId="LiveId" clId="{0E2EC5DA-6DCC-4ED9-9E5C-44F67043F4A9}" dt="2021-01-21T04:04:26.713" v="1191" actId="478"/>
          <ac:spMkLst>
            <pc:docMk/>
            <pc:sldMk cId="2612313846" sldId="338"/>
            <ac:spMk id="12" creationId="{3E220E36-8939-4F01-B7CE-B70C18B9DFF5}"/>
          </ac:spMkLst>
        </pc:spChg>
        <pc:spChg chg="add del mod">
          <ac:chgData name="Hwang EuiRin" userId="ad88bd7883cf4962" providerId="LiveId" clId="{0E2EC5DA-6DCC-4ED9-9E5C-44F67043F4A9}" dt="2021-01-21T04:05:21.432" v="1197" actId="478"/>
          <ac:spMkLst>
            <pc:docMk/>
            <pc:sldMk cId="2612313846" sldId="338"/>
            <ac:spMk id="13" creationId="{7814B00A-F920-4A72-8936-6AD9BF1979C9}"/>
          </ac:spMkLst>
        </pc:spChg>
        <pc:spChg chg="add del mod">
          <ac:chgData name="Hwang EuiRin" userId="ad88bd7883cf4962" providerId="LiveId" clId="{0E2EC5DA-6DCC-4ED9-9E5C-44F67043F4A9}" dt="2021-01-21T04:05:23.835" v="1198" actId="478"/>
          <ac:spMkLst>
            <pc:docMk/>
            <pc:sldMk cId="2612313846" sldId="338"/>
            <ac:spMk id="14" creationId="{3A8DF96F-0DA7-4372-BDC3-93E4F6A10125}"/>
          </ac:spMkLst>
        </pc:spChg>
        <pc:spChg chg="add del">
          <ac:chgData name="Hwang EuiRin" userId="ad88bd7883cf4962" providerId="LiveId" clId="{0E2EC5DA-6DCC-4ED9-9E5C-44F67043F4A9}" dt="2021-01-21T04:05:48.892" v="1202" actId="478"/>
          <ac:spMkLst>
            <pc:docMk/>
            <pc:sldMk cId="2612313846" sldId="338"/>
            <ac:spMk id="16" creationId="{1F2A5639-5660-463D-A9E8-5099126D63A6}"/>
          </ac:spMkLst>
        </pc:spChg>
        <pc:spChg chg="add">
          <ac:chgData name="Hwang EuiRin" userId="ad88bd7883cf4962" providerId="LiveId" clId="{0E2EC5DA-6DCC-4ED9-9E5C-44F67043F4A9}" dt="2021-01-21T04:06:12.295" v="1204"/>
          <ac:spMkLst>
            <pc:docMk/>
            <pc:sldMk cId="2612313846" sldId="338"/>
            <ac:spMk id="17" creationId="{AC4BC6A2-C86D-44F4-A52C-2F212E421844}"/>
          </ac:spMkLst>
        </pc:spChg>
        <pc:spChg chg="mod">
          <ac:chgData name="Hwang EuiRin" userId="ad88bd7883cf4962" providerId="LiveId" clId="{0E2EC5DA-6DCC-4ED9-9E5C-44F67043F4A9}" dt="2021-01-21T04:07:48.272" v="1218" actId="20577"/>
          <ac:spMkLst>
            <pc:docMk/>
            <pc:sldMk cId="2612313846" sldId="338"/>
            <ac:spMk id="18" creationId="{00000000-0000-0000-0000-000000000000}"/>
          </ac:spMkLst>
        </pc:spChg>
        <pc:spChg chg="add">
          <ac:chgData name="Hwang EuiRin" userId="ad88bd7883cf4962" providerId="LiveId" clId="{0E2EC5DA-6DCC-4ED9-9E5C-44F67043F4A9}" dt="2021-01-21T04:06:33.843" v="1206"/>
          <ac:spMkLst>
            <pc:docMk/>
            <pc:sldMk cId="2612313846" sldId="338"/>
            <ac:spMk id="19" creationId="{2FACD397-1065-422D-9A2F-592FE557A0C2}"/>
          </ac:spMkLst>
        </pc:spChg>
        <pc:spChg chg="add del mod">
          <ac:chgData name="Hwang EuiRin" userId="ad88bd7883cf4962" providerId="LiveId" clId="{0E2EC5DA-6DCC-4ED9-9E5C-44F67043F4A9}" dt="2021-01-21T04:06:57.539" v="1210" actId="478"/>
          <ac:spMkLst>
            <pc:docMk/>
            <pc:sldMk cId="2612313846" sldId="338"/>
            <ac:spMk id="20" creationId="{4CCC7B7E-2898-400A-ABD4-FEC455771681}"/>
          </ac:spMkLst>
        </pc:spChg>
        <pc:spChg chg="add del mod">
          <ac:chgData name="Hwang EuiRin" userId="ad88bd7883cf4962" providerId="LiveId" clId="{0E2EC5DA-6DCC-4ED9-9E5C-44F67043F4A9}" dt="2021-01-21T04:07:18.034" v="1213" actId="478"/>
          <ac:spMkLst>
            <pc:docMk/>
            <pc:sldMk cId="2612313846" sldId="338"/>
            <ac:spMk id="21" creationId="{8887355C-C2DE-498B-9DCE-81C4C3380C83}"/>
          </ac:spMkLst>
        </pc:spChg>
        <pc:picChg chg="del">
          <ac:chgData name="Hwang EuiRin" userId="ad88bd7883cf4962" providerId="LiveId" clId="{0E2EC5DA-6DCC-4ED9-9E5C-44F67043F4A9}" dt="2021-01-21T03:46:19.362" v="930" actId="478"/>
          <ac:picMkLst>
            <pc:docMk/>
            <pc:sldMk cId="2612313846" sldId="338"/>
            <ac:picMk id="2" creationId="{D49D3218-822F-4A2E-9D54-64099AB6D6C7}"/>
          </ac:picMkLst>
        </pc:picChg>
        <pc:picChg chg="add del mod modCrop">
          <ac:chgData name="Hwang EuiRin" userId="ad88bd7883cf4962" providerId="LiveId" clId="{0E2EC5DA-6DCC-4ED9-9E5C-44F67043F4A9}" dt="2021-01-21T03:49:17.353" v="958" actId="478"/>
          <ac:picMkLst>
            <pc:docMk/>
            <pc:sldMk cId="2612313846" sldId="338"/>
            <ac:picMk id="3" creationId="{EB92DF2D-05BE-4693-BA8A-F5A9A070AECF}"/>
          </ac:picMkLst>
        </pc:picChg>
        <pc:picChg chg="add del mod modCrop">
          <ac:chgData name="Hwang EuiRin" userId="ad88bd7883cf4962" providerId="LiveId" clId="{0E2EC5DA-6DCC-4ED9-9E5C-44F67043F4A9}" dt="2021-01-21T03:52:16.343" v="1164" actId="478"/>
          <ac:picMkLst>
            <pc:docMk/>
            <pc:sldMk cId="2612313846" sldId="338"/>
            <ac:picMk id="7" creationId="{C6C7DBDA-078D-4818-AC06-ACB6235B7F27}"/>
          </ac:picMkLst>
        </pc:picChg>
        <pc:picChg chg="add del mod modCrop">
          <ac:chgData name="Hwang EuiRin" userId="ad88bd7883cf4962" providerId="LiveId" clId="{0E2EC5DA-6DCC-4ED9-9E5C-44F67043F4A9}" dt="2021-01-21T03:52:03.655" v="1163" actId="478"/>
          <ac:picMkLst>
            <pc:docMk/>
            <pc:sldMk cId="2612313846" sldId="338"/>
            <ac:picMk id="8" creationId="{B8D320C1-545F-4425-9394-7F369FE72111}"/>
          </ac:picMkLst>
        </pc:picChg>
        <pc:picChg chg="add mod modCrop">
          <ac:chgData name="Hwang EuiRin" userId="ad88bd7883cf4962" providerId="LiveId" clId="{0E2EC5DA-6DCC-4ED9-9E5C-44F67043F4A9}" dt="2021-01-21T04:03:26.672" v="1182" actId="1076"/>
          <ac:picMkLst>
            <pc:docMk/>
            <pc:sldMk cId="2612313846" sldId="338"/>
            <ac:picMk id="9" creationId="{29CBF7A6-0732-4BEE-920F-AB201E1A06DC}"/>
          </ac:picMkLst>
        </pc:picChg>
        <pc:picChg chg="add del mod">
          <ac:chgData name="Hwang EuiRin" userId="ad88bd7883cf4962" providerId="LiveId" clId="{0E2EC5DA-6DCC-4ED9-9E5C-44F67043F4A9}" dt="2021-01-21T03:50:56.590" v="1151" actId="478"/>
          <ac:picMkLst>
            <pc:docMk/>
            <pc:sldMk cId="2612313846" sldId="338"/>
            <ac:picMk id="1026" creationId="{6587F140-95B3-4D85-BB40-1EC7650B8BF2}"/>
          </ac:picMkLst>
        </pc:picChg>
        <pc:picChg chg="add del mod">
          <ac:chgData name="Hwang EuiRin" userId="ad88bd7883cf4962" providerId="LiveId" clId="{0E2EC5DA-6DCC-4ED9-9E5C-44F67043F4A9}" dt="2021-01-21T03:50:56.199" v="1150" actId="478"/>
          <ac:picMkLst>
            <pc:docMk/>
            <pc:sldMk cId="2612313846" sldId="338"/>
            <ac:picMk id="1028" creationId="{CC67533C-6D69-40AD-9A36-A800A1C37934}"/>
          </ac:picMkLst>
        </pc:picChg>
        <pc:picChg chg="add del mod">
          <ac:chgData name="Hwang EuiRin" userId="ad88bd7883cf4962" providerId="LiveId" clId="{0E2EC5DA-6DCC-4ED9-9E5C-44F67043F4A9}" dt="2021-01-21T04:03:27.157" v="1183"/>
          <ac:picMkLst>
            <pc:docMk/>
            <pc:sldMk cId="2612313846" sldId="338"/>
            <ac:picMk id="1029" creationId="{FB955462-4393-4B8D-858A-691DF1DA4AAA}"/>
          </ac:picMkLst>
        </pc:picChg>
        <pc:picChg chg="add del mod">
          <ac:chgData name="Hwang EuiRin" userId="ad88bd7883cf4962" providerId="LiveId" clId="{0E2EC5DA-6DCC-4ED9-9E5C-44F67043F4A9}" dt="2021-01-21T04:03:44.599" v="1188" actId="478"/>
          <ac:picMkLst>
            <pc:docMk/>
            <pc:sldMk cId="2612313846" sldId="338"/>
            <ac:picMk id="1031" creationId="{2A236659-D043-40FD-9F97-D0B2AFBEBFF0}"/>
          </ac:picMkLst>
        </pc:picChg>
        <pc:picChg chg="add mod">
          <ac:chgData name="Hwang EuiRin" userId="ad88bd7883cf4962" providerId="LiveId" clId="{0E2EC5DA-6DCC-4ED9-9E5C-44F67043F4A9}" dt="2021-01-21T04:04:18.412" v="1190" actId="1076"/>
          <ac:picMkLst>
            <pc:docMk/>
            <pc:sldMk cId="2612313846" sldId="338"/>
            <ac:picMk id="1033" creationId="{6B75C119-8DED-4739-A682-ECDFEE2A284C}"/>
          </ac:picMkLst>
        </pc:picChg>
        <pc:picChg chg="add mod">
          <ac:chgData name="Hwang EuiRin" userId="ad88bd7883cf4962" providerId="LiveId" clId="{0E2EC5DA-6DCC-4ED9-9E5C-44F67043F4A9}" dt="2021-01-21T04:05:26.619" v="1199" actId="1076"/>
          <ac:picMkLst>
            <pc:docMk/>
            <pc:sldMk cId="2612313846" sldId="338"/>
            <ac:picMk id="1035" creationId="{6BD29EE7-376F-4C3B-B400-137A5999EB78}"/>
          </ac:picMkLst>
        </pc:picChg>
        <pc:picChg chg="add mod">
          <ac:chgData name="Hwang EuiRin" userId="ad88bd7883cf4962" providerId="LiveId" clId="{0E2EC5DA-6DCC-4ED9-9E5C-44F67043F4A9}" dt="2021-01-21T04:05:30.212" v="1200" actId="1076"/>
          <ac:picMkLst>
            <pc:docMk/>
            <pc:sldMk cId="2612313846" sldId="338"/>
            <ac:picMk id="1037" creationId="{9D608CC1-B1E2-49F4-9C3D-B4F1F40077C3}"/>
          </ac:picMkLst>
        </pc:picChg>
        <pc:picChg chg="add mod">
          <ac:chgData name="Hwang EuiRin" userId="ad88bd7883cf4962" providerId="LiveId" clId="{0E2EC5DA-6DCC-4ED9-9E5C-44F67043F4A9}" dt="2021-01-21T04:05:52.884" v="1203" actId="1076"/>
          <ac:picMkLst>
            <pc:docMk/>
            <pc:sldMk cId="2612313846" sldId="338"/>
            <ac:picMk id="1039" creationId="{6689BA9E-3E7A-4858-AA16-DD341A0569F6}"/>
          </ac:picMkLst>
        </pc:picChg>
        <pc:picChg chg="add mod">
          <ac:chgData name="Hwang EuiRin" userId="ad88bd7883cf4962" providerId="LiveId" clId="{0E2EC5DA-6DCC-4ED9-9E5C-44F67043F4A9}" dt="2021-01-21T04:06:20.820" v="1205" actId="1076"/>
          <ac:picMkLst>
            <pc:docMk/>
            <pc:sldMk cId="2612313846" sldId="338"/>
            <ac:picMk id="1041" creationId="{A863B316-E9F5-46BA-A1D5-71765478AA31}"/>
          </ac:picMkLst>
        </pc:picChg>
        <pc:picChg chg="add mod">
          <ac:chgData name="Hwang EuiRin" userId="ad88bd7883cf4962" providerId="LiveId" clId="{0E2EC5DA-6DCC-4ED9-9E5C-44F67043F4A9}" dt="2021-01-21T04:06:39.420" v="1207" actId="1076"/>
          <ac:picMkLst>
            <pc:docMk/>
            <pc:sldMk cId="2612313846" sldId="338"/>
            <ac:picMk id="1043" creationId="{C2BA29AF-D284-4DAC-B5C4-904B7B25E24D}"/>
          </ac:picMkLst>
        </pc:picChg>
        <pc:picChg chg="add mod">
          <ac:chgData name="Hwang EuiRin" userId="ad88bd7883cf4962" providerId="LiveId" clId="{0E2EC5DA-6DCC-4ED9-9E5C-44F67043F4A9}" dt="2021-01-21T04:06:54.340" v="1209" actId="1076"/>
          <ac:picMkLst>
            <pc:docMk/>
            <pc:sldMk cId="2612313846" sldId="338"/>
            <ac:picMk id="1045" creationId="{3E85A286-733F-4CBC-8BF7-8C707ECC9E73}"/>
          </ac:picMkLst>
        </pc:picChg>
        <pc:picChg chg="add mod">
          <ac:chgData name="Hwang EuiRin" userId="ad88bd7883cf4962" providerId="LiveId" clId="{0E2EC5DA-6DCC-4ED9-9E5C-44F67043F4A9}" dt="2021-01-21T04:07:15.916" v="1212" actId="1076"/>
          <ac:picMkLst>
            <pc:docMk/>
            <pc:sldMk cId="2612313846" sldId="338"/>
            <ac:picMk id="1047" creationId="{098BA54C-0E6E-43A6-B9B8-4D7910D1988B}"/>
          </ac:picMkLst>
        </pc:picChg>
      </pc:sldChg>
      <pc:sldChg chg="modSp add ord">
        <pc:chgData name="Hwang EuiRin" userId="ad88bd7883cf4962" providerId="LiveId" clId="{0E2EC5DA-6DCC-4ED9-9E5C-44F67043F4A9}" dt="2021-01-21T06:51:42.427" v="3469" actId="1076"/>
        <pc:sldMkLst>
          <pc:docMk/>
          <pc:sldMk cId="2338442970" sldId="339"/>
        </pc:sldMkLst>
        <pc:spChg chg="mod">
          <ac:chgData name="Hwang EuiRin" userId="ad88bd7883cf4962" providerId="LiveId" clId="{0E2EC5DA-6DCC-4ED9-9E5C-44F67043F4A9}" dt="2021-01-21T06:51:42.427" v="3469" actId="1076"/>
          <ac:spMkLst>
            <pc:docMk/>
            <pc:sldMk cId="2338442970" sldId="339"/>
            <ac:spMk id="5" creationId="{1F65F525-4988-4F7B-8FBB-ED6C7690746E}"/>
          </ac:spMkLst>
        </pc:spChg>
      </pc:sldChg>
      <pc:sldChg chg="addSp delSp modSp add">
        <pc:chgData name="Hwang EuiRin" userId="ad88bd7883cf4962" providerId="LiveId" clId="{0E2EC5DA-6DCC-4ED9-9E5C-44F67043F4A9}" dt="2021-01-21T06:26:37.572" v="3039" actId="1076"/>
        <pc:sldMkLst>
          <pc:docMk/>
          <pc:sldMk cId="2096972715" sldId="340"/>
        </pc:sldMkLst>
        <pc:spChg chg="add mod">
          <ac:chgData name="Hwang EuiRin" userId="ad88bd7883cf4962" providerId="LiveId" clId="{0E2EC5DA-6DCC-4ED9-9E5C-44F67043F4A9}" dt="2021-01-21T06:26:19.595" v="2988" actId="1076"/>
          <ac:spMkLst>
            <pc:docMk/>
            <pc:sldMk cId="2096972715" sldId="340"/>
            <ac:spMk id="5" creationId="{FF062BA5-043B-4310-AC76-78B63512B040}"/>
          </ac:spMkLst>
        </pc:spChg>
        <pc:spChg chg="del">
          <ac:chgData name="Hwang EuiRin" userId="ad88bd7883cf4962" providerId="LiveId" clId="{0E2EC5DA-6DCC-4ED9-9E5C-44F67043F4A9}" dt="2021-01-21T04:08:01.835" v="1222" actId="478"/>
          <ac:spMkLst>
            <pc:docMk/>
            <pc:sldMk cId="2096972715" sldId="340"/>
            <ac:spMk id="6" creationId="{8D88453D-7205-466D-BFF8-5AD6A9680CC7}"/>
          </ac:spMkLst>
        </pc:spChg>
        <pc:spChg chg="add mod">
          <ac:chgData name="Hwang EuiRin" userId="ad88bd7883cf4962" providerId="LiveId" clId="{0E2EC5DA-6DCC-4ED9-9E5C-44F67043F4A9}" dt="2021-01-21T06:26:37.572" v="3039" actId="1076"/>
          <ac:spMkLst>
            <pc:docMk/>
            <pc:sldMk cId="2096972715" sldId="340"/>
            <ac:spMk id="7" creationId="{93AB32C4-E80A-45D4-9BC9-82029AE6D71A}"/>
          </ac:spMkLst>
        </pc:spChg>
        <pc:spChg chg="add del mod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2" creationId="{5BEB1BAC-8C70-4247-B340-DBA57F5D538B}"/>
          </ac:spMkLst>
        </pc:spChg>
        <pc:spChg chg="del">
          <ac:chgData name="Hwang EuiRin" userId="ad88bd7883cf4962" providerId="LiveId" clId="{0E2EC5DA-6DCC-4ED9-9E5C-44F67043F4A9}" dt="2021-01-21T04:08:01.835" v="1222" actId="478"/>
          <ac:spMkLst>
            <pc:docMk/>
            <pc:sldMk cId="2096972715" sldId="340"/>
            <ac:spMk id="13" creationId="{4CBC9EBF-FDE5-4DEC-A843-EA093DD409D5}"/>
          </ac:spMkLst>
        </pc:spChg>
        <pc:spChg chg="del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7" creationId="{DF42FCA7-AC86-41DF-ADC4-8E030274AEB2}"/>
          </ac:spMkLst>
        </pc:spChg>
        <pc:spChg chg="mod">
          <ac:chgData name="Hwang EuiRin" userId="ad88bd7883cf4962" providerId="LiveId" clId="{0E2EC5DA-6DCC-4ED9-9E5C-44F67043F4A9}" dt="2021-01-21T04:08:17.997" v="1228" actId="20577"/>
          <ac:spMkLst>
            <pc:docMk/>
            <pc:sldMk cId="2096972715" sldId="340"/>
            <ac:spMk id="18" creationId="{00000000-0000-0000-0000-000000000000}"/>
          </ac:spMkLst>
        </pc:spChg>
        <pc:spChg chg="add del mod">
          <ac:chgData name="Hwang EuiRin" userId="ad88bd7883cf4962" providerId="LiveId" clId="{0E2EC5DA-6DCC-4ED9-9E5C-44F67043F4A9}" dt="2021-01-21T04:07:58.438" v="1221" actId="478"/>
          <ac:spMkLst>
            <pc:docMk/>
            <pc:sldMk cId="2096972715" sldId="340"/>
            <ac:spMk id="19" creationId="{962DE802-EA46-4054-BC50-CB02247EC027}"/>
          </ac:spMkLst>
        </pc:spChg>
        <pc:picChg chg="add mod">
          <ac:chgData name="Hwang EuiRin" userId="ad88bd7883cf4962" providerId="LiveId" clId="{0E2EC5DA-6DCC-4ED9-9E5C-44F67043F4A9}" dt="2021-01-21T05:39:18.669" v="1933" actId="1076"/>
          <ac:picMkLst>
            <pc:docMk/>
            <pc:sldMk cId="2096972715" sldId="340"/>
            <ac:picMk id="2" creationId="{D9C865D2-76F8-429A-9C2A-6A4A5981B309}"/>
          </ac:picMkLst>
        </pc:picChg>
        <pc:picChg chg="add mod">
          <ac:chgData name="Hwang EuiRin" userId="ad88bd7883cf4962" providerId="LiveId" clId="{0E2EC5DA-6DCC-4ED9-9E5C-44F67043F4A9}" dt="2021-01-21T05:39:21.877" v="1934" actId="1076"/>
          <ac:picMkLst>
            <pc:docMk/>
            <pc:sldMk cId="2096972715" sldId="340"/>
            <ac:picMk id="3" creationId="{A2530E56-D668-42B8-A99F-93969ABC25A6}"/>
          </ac:picMkLst>
        </pc:picChg>
        <pc:picChg chg="add mod">
          <ac:chgData name="Hwang EuiRin" userId="ad88bd7883cf4962" providerId="LiveId" clId="{0E2EC5DA-6DCC-4ED9-9E5C-44F67043F4A9}" dt="2021-01-21T06:25:31.443" v="2970" actId="1076"/>
          <ac:picMkLst>
            <pc:docMk/>
            <pc:sldMk cId="2096972715" sldId="340"/>
            <ac:picMk id="4" creationId="{567E187C-1E89-47ED-A548-1B9DD1A20C8A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8" creationId="{D01EED8D-836A-454B-8E7D-A8CA2C17C46C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9" creationId="{01BBF028-8AF1-48FE-A707-B79A2CE64DE5}"/>
          </ac:picMkLst>
        </pc:picChg>
        <pc:picChg chg="del">
          <ac:chgData name="Hwang EuiRin" userId="ad88bd7883cf4962" providerId="LiveId" clId="{0E2EC5DA-6DCC-4ED9-9E5C-44F67043F4A9}" dt="2021-01-21T04:08:01.835" v="1222" actId="478"/>
          <ac:picMkLst>
            <pc:docMk/>
            <pc:sldMk cId="2096972715" sldId="340"/>
            <ac:picMk id="10" creationId="{9A440EE9-FE67-4BDE-8B89-44C633DF2125}"/>
          </ac:picMkLst>
        </pc:picChg>
        <pc:picChg chg="del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1" creationId="{4CF0C58A-2AA0-4E1E-A46C-D46D587C2956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4" creationId="{D146EF74-D99A-4F9C-B163-8E76356744BB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16" creationId="{DD5F0336-D991-40AA-8390-5ECBF6BF1CA9}"/>
          </ac:picMkLst>
        </pc:picChg>
        <pc:picChg chg="add del mod">
          <ac:chgData name="Hwang EuiRin" userId="ad88bd7883cf4962" providerId="LiveId" clId="{0E2EC5DA-6DCC-4ED9-9E5C-44F67043F4A9}" dt="2021-01-21T04:07:58.438" v="1221" actId="478"/>
          <ac:picMkLst>
            <pc:docMk/>
            <pc:sldMk cId="2096972715" sldId="340"/>
            <ac:picMk id="20" creationId="{270AAE21-3FF7-4250-A8AB-0095050479A8}"/>
          </ac:picMkLst>
        </pc:picChg>
      </pc:sldChg>
      <pc:sldChg chg="add del">
        <pc:chgData name="Hwang EuiRin" userId="ad88bd7883cf4962" providerId="LiveId" clId="{0E2EC5DA-6DCC-4ED9-9E5C-44F67043F4A9}" dt="2021-01-21T04:07:36.895" v="1215"/>
        <pc:sldMkLst>
          <pc:docMk/>
          <pc:sldMk cId="3227963074" sldId="340"/>
        </pc:sldMkLst>
      </pc:sldChg>
      <pc:sldChg chg="addSp delSp modSp add">
        <pc:chgData name="Hwang EuiRin" userId="ad88bd7883cf4962" providerId="LiveId" clId="{0E2EC5DA-6DCC-4ED9-9E5C-44F67043F4A9}" dt="2021-01-21T06:31:54.588" v="3101" actId="1076"/>
        <pc:sldMkLst>
          <pc:docMk/>
          <pc:sldMk cId="3228123195" sldId="341"/>
        </pc:sldMkLst>
        <pc:spChg chg="add del mod">
          <ac:chgData name="Hwang EuiRin" userId="ad88bd7883cf4962" providerId="LiveId" clId="{0E2EC5DA-6DCC-4ED9-9E5C-44F67043F4A9}" dt="2021-01-21T06:31:51.094" v="3100"/>
          <ac:spMkLst>
            <pc:docMk/>
            <pc:sldMk cId="3228123195" sldId="341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6:31:54.588" v="3101" actId="1076"/>
          <ac:spMkLst>
            <pc:docMk/>
            <pc:sldMk cId="3228123195" sldId="341"/>
            <ac:spMk id="12" creationId="{A37F134B-5A43-4973-A557-6A00120687D4}"/>
          </ac:spMkLst>
        </pc:spChg>
        <pc:picChg chg="del">
          <ac:chgData name="Hwang EuiRin" userId="ad88bd7883cf4962" providerId="LiveId" clId="{0E2EC5DA-6DCC-4ED9-9E5C-44F67043F4A9}" dt="2021-01-21T04:08:59.032" v="1234" actId="478"/>
          <ac:picMkLst>
            <pc:docMk/>
            <pc:sldMk cId="3228123195" sldId="341"/>
            <ac:picMk id="2" creationId="{D9C865D2-76F8-429A-9C2A-6A4A5981B309}"/>
          </ac:picMkLst>
        </pc:picChg>
        <pc:picChg chg="del">
          <ac:chgData name="Hwang EuiRin" userId="ad88bd7883cf4962" providerId="LiveId" clId="{0E2EC5DA-6DCC-4ED9-9E5C-44F67043F4A9}" dt="2021-01-21T04:08:59.641" v="1235" actId="478"/>
          <ac:picMkLst>
            <pc:docMk/>
            <pc:sldMk cId="3228123195" sldId="341"/>
            <ac:picMk id="3" creationId="{A2530E56-D668-42B8-A99F-93969ABC25A6}"/>
          </ac:picMkLst>
        </pc:picChg>
        <pc:picChg chg="add del mod">
          <ac:chgData name="Hwang EuiRin" userId="ad88bd7883cf4962" providerId="LiveId" clId="{0E2EC5DA-6DCC-4ED9-9E5C-44F67043F4A9}" dt="2021-01-21T04:15:07.172" v="1238" actId="478"/>
          <ac:picMkLst>
            <pc:docMk/>
            <pc:sldMk cId="3228123195" sldId="341"/>
            <ac:picMk id="4" creationId="{7347CCCB-DE7C-4668-9484-0BC8ABE453E9}"/>
          </ac:picMkLst>
        </pc:picChg>
        <pc:picChg chg="add mod modCrop">
          <ac:chgData name="Hwang EuiRin" userId="ad88bd7883cf4962" providerId="LiveId" clId="{0E2EC5DA-6DCC-4ED9-9E5C-44F67043F4A9}" dt="2021-01-21T04:16:24.523" v="1263" actId="14100"/>
          <ac:picMkLst>
            <pc:docMk/>
            <pc:sldMk cId="3228123195" sldId="341"/>
            <ac:picMk id="5" creationId="{2D4C701F-D7D2-4761-8FA0-48369FC28BCC}"/>
          </ac:picMkLst>
        </pc:picChg>
        <pc:picChg chg="add mod modCrop">
          <ac:chgData name="Hwang EuiRin" userId="ad88bd7883cf4962" providerId="LiveId" clId="{0E2EC5DA-6DCC-4ED9-9E5C-44F67043F4A9}" dt="2021-01-21T04:17:41.212" v="1282" actId="1076"/>
          <ac:picMkLst>
            <pc:docMk/>
            <pc:sldMk cId="3228123195" sldId="341"/>
            <ac:picMk id="6" creationId="{05ED18B1-2473-43E6-BEA1-286B29FA46F8}"/>
          </ac:picMkLst>
        </pc:picChg>
        <pc:picChg chg="add del mod modCrop">
          <ac:chgData name="Hwang EuiRin" userId="ad88bd7883cf4962" providerId="LiveId" clId="{0E2EC5DA-6DCC-4ED9-9E5C-44F67043F4A9}" dt="2021-01-21T04:17:30.717" v="1277" actId="478"/>
          <ac:picMkLst>
            <pc:docMk/>
            <pc:sldMk cId="3228123195" sldId="341"/>
            <ac:picMk id="7" creationId="{ECCD821E-8729-4DF4-BB57-81ADE390159D}"/>
          </ac:picMkLst>
        </pc:picChg>
        <pc:picChg chg="add mod modCrop">
          <ac:chgData name="Hwang EuiRin" userId="ad88bd7883cf4962" providerId="LiveId" clId="{0E2EC5DA-6DCC-4ED9-9E5C-44F67043F4A9}" dt="2021-01-21T04:17:44.899" v="1283" actId="1076"/>
          <ac:picMkLst>
            <pc:docMk/>
            <pc:sldMk cId="3228123195" sldId="341"/>
            <ac:picMk id="8" creationId="{B74C09CE-91AD-4824-A12B-4C59D062FC71}"/>
          </ac:picMkLst>
        </pc:picChg>
        <pc:picChg chg="add mod">
          <ac:chgData name="Hwang EuiRin" userId="ad88bd7883cf4962" providerId="LiveId" clId="{0E2EC5DA-6DCC-4ED9-9E5C-44F67043F4A9}" dt="2021-01-21T04:17:37.459" v="1281" actId="1076"/>
          <ac:picMkLst>
            <pc:docMk/>
            <pc:sldMk cId="3228123195" sldId="341"/>
            <ac:picMk id="9" creationId="{81F9C303-94AB-4042-AA66-B24FAFED11C5}"/>
          </ac:picMkLst>
        </pc:picChg>
        <pc:picChg chg="add del">
          <ac:chgData name="Hwang EuiRin" userId="ad88bd7883cf4962" providerId="LiveId" clId="{0E2EC5DA-6DCC-4ED9-9E5C-44F67043F4A9}" dt="2021-01-21T06:30:01.334" v="3050" actId="478"/>
          <ac:picMkLst>
            <pc:docMk/>
            <pc:sldMk cId="3228123195" sldId="341"/>
            <ac:picMk id="11" creationId="{36A1B9C4-A37E-416E-B1AE-2B15F696EF9E}"/>
          </ac:picMkLst>
        </pc:picChg>
      </pc:sldChg>
      <pc:sldChg chg="addSp delSp modSp add">
        <pc:chgData name="Hwang EuiRin" userId="ad88bd7883cf4962" providerId="LiveId" clId="{0E2EC5DA-6DCC-4ED9-9E5C-44F67043F4A9}" dt="2021-01-21T06:36:42.771" v="3127" actId="1076"/>
        <pc:sldMkLst>
          <pc:docMk/>
          <pc:sldMk cId="792105825" sldId="342"/>
        </pc:sldMkLst>
        <pc:spChg chg="add del mod">
          <ac:chgData name="Hwang EuiRin" userId="ad88bd7883cf4962" providerId="LiveId" clId="{0E2EC5DA-6DCC-4ED9-9E5C-44F67043F4A9}" dt="2021-01-21T05:40:53.473" v="1940"/>
          <ac:spMkLst>
            <pc:docMk/>
            <pc:sldMk cId="792105825" sldId="342"/>
            <ac:spMk id="2" creationId="{526443F2-EDC9-481C-B227-D9593CF713CF}"/>
          </ac:spMkLst>
        </pc:spChg>
        <pc:spChg chg="add mod">
          <ac:chgData name="Hwang EuiRin" userId="ad88bd7883cf4962" providerId="LiveId" clId="{0E2EC5DA-6DCC-4ED9-9E5C-44F67043F4A9}" dt="2021-01-21T05:41:52.277" v="1975" actId="1076"/>
          <ac:spMkLst>
            <pc:docMk/>
            <pc:sldMk cId="792105825" sldId="342"/>
            <ac:spMk id="4" creationId="{586A67B5-7B99-4CCF-8162-169FC92E4E34}"/>
          </ac:spMkLst>
        </pc:spChg>
        <pc:spChg chg="del">
          <ac:chgData name="Hwang EuiRin" userId="ad88bd7883cf4962" providerId="LiveId" clId="{0E2EC5DA-6DCC-4ED9-9E5C-44F67043F4A9}" dt="2021-01-21T04:18:19.676" v="1345" actId="478"/>
          <ac:spMkLst>
            <pc:docMk/>
            <pc:sldMk cId="792105825" sldId="342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5:41:58.268" v="1977" actId="1076"/>
          <ac:spMkLst>
            <pc:docMk/>
            <pc:sldMk cId="792105825" sldId="342"/>
            <ac:spMk id="11" creationId="{FD2764CD-6F4D-4B30-AB46-37F891722518}"/>
          </ac:spMkLst>
        </pc:spChg>
        <pc:spChg chg="add mod">
          <ac:chgData name="Hwang EuiRin" userId="ad88bd7883cf4962" providerId="LiveId" clId="{0E2EC5DA-6DCC-4ED9-9E5C-44F67043F4A9}" dt="2021-01-21T05:42:05.029" v="1979" actId="1076"/>
          <ac:spMkLst>
            <pc:docMk/>
            <pc:sldMk cId="792105825" sldId="342"/>
            <ac:spMk id="12" creationId="{D2F9A2BE-F44F-46D6-8392-427C30C76BC4}"/>
          </ac:spMkLst>
        </pc:spChg>
        <pc:spChg chg="add mod">
          <ac:chgData name="Hwang EuiRin" userId="ad88bd7883cf4962" providerId="LiveId" clId="{0E2EC5DA-6DCC-4ED9-9E5C-44F67043F4A9}" dt="2021-01-21T05:41:47.133" v="1973" actId="1076"/>
          <ac:spMkLst>
            <pc:docMk/>
            <pc:sldMk cId="792105825" sldId="342"/>
            <ac:spMk id="14" creationId="{5CEAE989-2124-436A-B263-BD4F05CF55BF}"/>
          </ac:spMkLst>
        </pc:spChg>
        <pc:spChg chg="mod">
          <ac:chgData name="Hwang EuiRin" userId="ad88bd7883cf4962" providerId="LiveId" clId="{0E2EC5DA-6DCC-4ED9-9E5C-44F67043F4A9}" dt="2021-01-21T04:18:14.494" v="1343"/>
          <ac:spMkLst>
            <pc:docMk/>
            <pc:sldMk cId="792105825" sldId="342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5:41:48.220" v="1974" actId="1076"/>
          <ac:picMkLst>
            <pc:docMk/>
            <pc:sldMk cId="792105825" sldId="342"/>
            <ac:picMk id="3" creationId="{384AA730-1460-4A3C-8528-58E18743FEF6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5" creationId="{2D4C701F-D7D2-4761-8FA0-48369FC28BCC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6" creationId="{05ED18B1-2473-43E6-BEA1-286B29FA46F8}"/>
          </ac:picMkLst>
        </pc:picChg>
        <pc:picChg chg="add mod">
          <ac:chgData name="Hwang EuiRin" userId="ad88bd7883cf4962" providerId="LiveId" clId="{0E2EC5DA-6DCC-4ED9-9E5C-44F67043F4A9}" dt="2021-01-21T05:41:55.189" v="1976" actId="1076"/>
          <ac:picMkLst>
            <pc:docMk/>
            <pc:sldMk cId="792105825" sldId="342"/>
            <ac:picMk id="7" creationId="{5A532764-4072-4A74-BDEF-FE82AFA4AACE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8" creationId="{B74C09CE-91AD-4824-A12B-4C59D062FC71}"/>
          </ac:picMkLst>
        </pc:picChg>
        <pc:picChg chg="del">
          <ac:chgData name="Hwang EuiRin" userId="ad88bd7883cf4962" providerId="LiveId" clId="{0E2EC5DA-6DCC-4ED9-9E5C-44F67043F4A9}" dt="2021-01-21T04:18:16.979" v="1344" actId="478"/>
          <ac:picMkLst>
            <pc:docMk/>
            <pc:sldMk cId="792105825" sldId="342"/>
            <ac:picMk id="9" creationId="{81F9C303-94AB-4042-AA66-B24FAFED11C5}"/>
          </ac:picMkLst>
        </pc:picChg>
        <pc:picChg chg="add del mod">
          <ac:chgData name="Hwang EuiRin" userId="ad88bd7883cf4962" providerId="LiveId" clId="{0E2EC5DA-6DCC-4ED9-9E5C-44F67043F4A9}" dt="2021-01-21T05:40:50.870" v="1939" actId="478"/>
          <ac:picMkLst>
            <pc:docMk/>
            <pc:sldMk cId="792105825" sldId="342"/>
            <ac:picMk id="13" creationId="{19CF2777-6EAF-4A16-B1CD-C432759A0932}"/>
          </ac:picMkLst>
        </pc:picChg>
        <pc:picChg chg="add mod">
          <ac:chgData name="Hwang EuiRin" userId="ad88bd7883cf4962" providerId="LiveId" clId="{0E2EC5DA-6DCC-4ED9-9E5C-44F67043F4A9}" dt="2021-01-21T06:36:42.771" v="3127" actId="1076"/>
          <ac:picMkLst>
            <pc:docMk/>
            <pc:sldMk cId="792105825" sldId="342"/>
            <ac:picMk id="16" creationId="{45FA0F00-1EF6-41F8-A963-80B41CE1074E}"/>
          </ac:picMkLst>
        </pc:picChg>
      </pc:sldChg>
      <pc:sldChg chg="addSp modSp add ord">
        <pc:chgData name="Hwang EuiRin" userId="ad88bd7883cf4962" providerId="LiveId" clId="{0E2EC5DA-6DCC-4ED9-9E5C-44F67043F4A9}" dt="2021-01-21T06:16:33.917" v="2925" actId="20577"/>
        <pc:sldMkLst>
          <pc:docMk/>
          <pc:sldMk cId="280677460" sldId="343"/>
        </pc:sldMkLst>
        <pc:spChg chg="add mod">
          <ac:chgData name="Hwang EuiRin" userId="ad88bd7883cf4962" providerId="LiveId" clId="{0E2EC5DA-6DCC-4ED9-9E5C-44F67043F4A9}" dt="2021-01-21T06:16:33.917" v="2925" actId="20577"/>
          <ac:spMkLst>
            <pc:docMk/>
            <pc:sldMk cId="280677460" sldId="343"/>
            <ac:spMk id="3" creationId="{22FDE90E-CC60-4E4B-8888-54DF632B3798}"/>
          </ac:spMkLst>
        </pc:spChg>
        <pc:spChg chg="mod">
          <ac:chgData name="Hwang EuiRin" userId="ad88bd7883cf4962" providerId="LiveId" clId="{0E2EC5DA-6DCC-4ED9-9E5C-44F67043F4A9}" dt="2021-01-21T04:28:28.274" v="1712"/>
          <ac:spMkLst>
            <pc:docMk/>
            <pc:sldMk cId="280677460" sldId="343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4:29:19.819" v="1715" actId="1076"/>
          <ac:picMkLst>
            <pc:docMk/>
            <pc:sldMk cId="280677460" sldId="343"/>
            <ac:picMk id="2" creationId="{0F96CCEA-95F7-4EFC-B181-C744CD964B07}"/>
          </ac:picMkLst>
        </pc:picChg>
      </pc:sldChg>
      <pc:sldChg chg="add del">
        <pc:chgData name="Hwang EuiRin" userId="ad88bd7883cf4962" providerId="LiveId" clId="{0E2EC5DA-6DCC-4ED9-9E5C-44F67043F4A9}" dt="2021-01-21T04:18:22.594" v="1347"/>
        <pc:sldMkLst>
          <pc:docMk/>
          <pc:sldMk cId="989239396" sldId="343"/>
        </pc:sldMkLst>
      </pc:sldChg>
      <pc:sldChg chg="addSp delSp modSp add ord">
        <pc:chgData name="Hwang EuiRin" userId="ad88bd7883cf4962" providerId="LiveId" clId="{0E2EC5DA-6DCC-4ED9-9E5C-44F67043F4A9}" dt="2021-01-21T06:33:44.787" v="3125" actId="1076"/>
        <pc:sldMkLst>
          <pc:docMk/>
          <pc:sldMk cId="1802427847" sldId="344"/>
        </pc:sldMkLst>
        <pc:spChg chg="add del mod">
          <ac:chgData name="Hwang EuiRin" userId="ad88bd7883cf4962" providerId="LiveId" clId="{0E2EC5DA-6DCC-4ED9-9E5C-44F67043F4A9}" dt="2021-01-21T06:33:09.637" v="3120"/>
          <ac:spMkLst>
            <pc:docMk/>
            <pc:sldMk cId="1802427847" sldId="344"/>
            <ac:spMk id="2" creationId="{6DF9246C-6BA6-41D0-8004-659A057A6870}"/>
          </ac:spMkLst>
        </pc:spChg>
        <pc:spChg chg="add">
          <ac:chgData name="Hwang EuiRin" userId="ad88bd7883cf4962" providerId="LiveId" clId="{0E2EC5DA-6DCC-4ED9-9E5C-44F67043F4A9}" dt="2021-01-21T05:40:54.756" v="1941"/>
          <ac:spMkLst>
            <pc:docMk/>
            <pc:sldMk cId="1802427847" sldId="344"/>
            <ac:spMk id="5" creationId="{A3DA8812-49DC-46AF-8B62-DF5F3980F1DC}"/>
          </ac:spMkLst>
        </pc:spChg>
        <pc:picChg chg="add mod">
          <ac:chgData name="Hwang EuiRin" userId="ad88bd7883cf4962" providerId="LiveId" clId="{0E2EC5DA-6DCC-4ED9-9E5C-44F67043F4A9}" dt="2021-01-21T06:33:39.251" v="3123" actId="1076"/>
          <ac:picMkLst>
            <pc:docMk/>
            <pc:sldMk cId="1802427847" sldId="344"/>
            <ac:picMk id="3" creationId="{D0FC0844-53CC-4577-8CC2-87C99D90B489}"/>
          </ac:picMkLst>
        </pc:picChg>
        <pc:picChg chg="add del mod">
          <ac:chgData name="Hwang EuiRin" userId="ad88bd7883cf4962" providerId="LiveId" clId="{0E2EC5DA-6DCC-4ED9-9E5C-44F67043F4A9}" dt="2021-01-21T06:33:31.575" v="3121"/>
          <ac:picMkLst>
            <pc:docMk/>
            <pc:sldMk cId="1802427847" sldId="344"/>
            <ac:picMk id="4" creationId="{19ED2B32-0A65-400B-9997-FB25389425D1}"/>
          </ac:picMkLst>
        </pc:picChg>
        <pc:picChg chg="add mod">
          <ac:chgData name="Hwang EuiRin" userId="ad88bd7883cf4962" providerId="LiveId" clId="{0E2EC5DA-6DCC-4ED9-9E5C-44F67043F4A9}" dt="2021-01-21T06:33:44.787" v="3125" actId="1076"/>
          <ac:picMkLst>
            <pc:docMk/>
            <pc:sldMk cId="1802427847" sldId="344"/>
            <ac:picMk id="6" creationId="{365A9F66-B21F-49C5-A07C-AFAB0AE3DCA5}"/>
          </ac:picMkLst>
        </pc:picChg>
      </pc:sldChg>
      <pc:sldChg chg="addSp modSp add ord">
        <pc:chgData name="Hwang EuiRin" userId="ad88bd7883cf4962" providerId="LiveId" clId="{0E2EC5DA-6DCC-4ED9-9E5C-44F67043F4A9}" dt="2021-01-21T06:19:37.955" v="2940" actId="1076"/>
        <pc:sldMkLst>
          <pc:docMk/>
          <pc:sldMk cId="2655098735" sldId="345"/>
        </pc:sldMkLst>
        <pc:spChg chg="add mod">
          <ac:chgData name="Hwang EuiRin" userId="ad88bd7883cf4962" providerId="LiveId" clId="{0E2EC5DA-6DCC-4ED9-9E5C-44F67043F4A9}" dt="2021-01-21T06:19:27.516" v="2936" actId="14100"/>
          <ac:spMkLst>
            <pc:docMk/>
            <pc:sldMk cId="2655098735" sldId="345"/>
            <ac:spMk id="5" creationId="{FC7884D7-EEA0-4956-AA65-1DD0ACD6B2C8}"/>
          </ac:spMkLst>
        </pc:spChg>
        <pc:spChg chg="add mod">
          <ac:chgData name="Hwang EuiRin" userId="ad88bd7883cf4962" providerId="LiveId" clId="{0E2EC5DA-6DCC-4ED9-9E5C-44F67043F4A9}" dt="2021-01-21T06:19:37.955" v="2940" actId="1076"/>
          <ac:spMkLst>
            <pc:docMk/>
            <pc:sldMk cId="2655098735" sldId="345"/>
            <ac:spMk id="6" creationId="{770E71D9-0B06-4648-BDC6-BB331163911F}"/>
          </ac:spMkLst>
        </pc:spChg>
        <pc:spChg chg="mod">
          <ac:chgData name="Hwang EuiRin" userId="ad88bd7883cf4962" providerId="LiveId" clId="{0E2EC5DA-6DCC-4ED9-9E5C-44F67043F4A9}" dt="2021-01-21T04:33:21.096" v="1791"/>
          <ac:spMkLst>
            <pc:docMk/>
            <pc:sldMk cId="2655098735" sldId="345"/>
            <ac:spMk id="18" creationId="{00000000-0000-0000-0000-000000000000}"/>
          </ac:spMkLst>
        </pc:spChg>
        <pc:picChg chg="add mod modCrop">
          <ac:chgData name="Hwang EuiRin" userId="ad88bd7883cf4962" providerId="LiveId" clId="{0E2EC5DA-6DCC-4ED9-9E5C-44F67043F4A9}" dt="2021-01-21T04:34:08.653" v="1814" actId="1076"/>
          <ac:picMkLst>
            <pc:docMk/>
            <pc:sldMk cId="2655098735" sldId="345"/>
            <ac:picMk id="2" creationId="{42EE974A-7E11-4E74-863B-C2447E9F1DC9}"/>
          </ac:picMkLst>
        </pc:picChg>
      </pc:sldChg>
      <pc:sldChg chg="addSp delSp modSp add">
        <pc:chgData name="Hwang EuiRin" userId="ad88bd7883cf4962" providerId="LiveId" clId="{0E2EC5DA-6DCC-4ED9-9E5C-44F67043F4A9}" dt="2021-01-21T06:43:32.373" v="3451" actId="113"/>
        <pc:sldMkLst>
          <pc:docMk/>
          <pc:sldMk cId="3787869140" sldId="346"/>
        </pc:sldMkLst>
        <pc:spChg chg="add mod">
          <ac:chgData name="Hwang EuiRin" userId="ad88bd7883cf4962" providerId="LiveId" clId="{0E2EC5DA-6DCC-4ED9-9E5C-44F67043F4A9}" dt="2021-01-21T05:42:55.827" v="2009" actId="767"/>
          <ac:spMkLst>
            <pc:docMk/>
            <pc:sldMk cId="3787869140" sldId="346"/>
            <ac:spMk id="3" creationId="{7DCACAD9-3560-459D-91A5-E7A6529B62A2}"/>
          </ac:spMkLst>
        </pc:spChg>
        <pc:spChg chg="add mod">
          <ac:chgData name="Hwang EuiRin" userId="ad88bd7883cf4962" providerId="LiveId" clId="{0E2EC5DA-6DCC-4ED9-9E5C-44F67043F4A9}" dt="2021-01-21T05:43:07.940" v="2043" actId="1076"/>
          <ac:spMkLst>
            <pc:docMk/>
            <pc:sldMk cId="3787869140" sldId="346"/>
            <ac:spMk id="4" creationId="{9B4EAE91-821A-47D2-9190-70562015C3E4}"/>
          </ac:spMkLst>
        </pc:spChg>
        <pc:spChg chg="add mod">
          <ac:chgData name="Hwang EuiRin" userId="ad88bd7883cf4962" providerId="LiveId" clId="{0E2EC5DA-6DCC-4ED9-9E5C-44F67043F4A9}" dt="2021-01-21T06:43:26.314" v="3449" actId="20577"/>
          <ac:spMkLst>
            <pc:docMk/>
            <pc:sldMk cId="3787869140" sldId="346"/>
            <ac:spMk id="12" creationId="{8BE7F50C-F4F4-42D4-B800-C31D319F1CC0}"/>
          </ac:spMkLst>
        </pc:spChg>
        <pc:spChg chg="add mod">
          <ac:chgData name="Hwang EuiRin" userId="ad88bd7883cf4962" providerId="LiveId" clId="{0E2EC5DA-6DCC-4ED9-9E5C-44F67043F4A9}" dt="2021-01-21T06:43:28.749" v="3450" actId="113"/>
          <ac:spMkLst>
            <pc:docMk/>
            <pc:sldMk cId="3787869140" sldId="346"/>
            <ac:spMk id="16" creationId="{026A4C52-CDA9-47D0-9240-B7ED67CF4AB1}"/>
          </ac:spMkLst>
        </pc:spChg>
        <pc:spChg chg="add mod">
          <ac:chgData name="Hwang EuiRin" userId="ad88bd7883cf4962" providerId="LiveId" clId="{0E2EC5DA-6DCC-4ED9-9E5C-44F67043F4A9}" dt="2021-01-21T06:43:32.373" v="3451" actId="113"/>
          <ac:spMkLst>
            <pc:docMk/>
            <pc:sldMk cId="3787869140" sldId="346"/>
            <ac:spMk id="17" creationId="{13053ED3-87A0-48B4-9A3E-F4F925FC8094}"/>
          </ac:spMkLst>
        </pc:spChg>
        <pc:spChg chg="mod">
          <ac:chgData name="Hwang EuiRin" userId="ad88bd7883cf4962" providerId="LiveId" clId="{0E2EC5DA-6DCC-4ED9-9E5C-44F67043F4A9}" dt="2021-01-21T05:42:35.031" v="2006"/>
          <ac:spMkLst>
            <pc:docMk/>
            <pc:sldMk cId="3787869140" sldId="346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5:42:49.461" v="2008" actId="1076"/>
          <ac:picMkLst>
            <pc:docMk/>
            <pc:sldMk cId="3787869140" sldId="346"/>
            <ac:picMk id="2" creationId="{A345E37D-8CF2-4823-B71E-12F8DA84554B}"/>
          </ac:picMkLst>
        </pc:picChg>
        <pc:picChg chg="add del mod">
          <ac:chgData name="Hwang EuiRin" userId="ad88bd7883cf4962" providerId="LiveId" clId="{0E2EC5DA-6DCC-4ED9-9E5C-44F67043F4A9}" dt="2021-01-21T05:52:38.880" v="2053" actId="478"/>
          <ac:picMkLst>
            <pc:docMk/>
            <pc:sldMk cId="3787869140" sldId="346"/>
            <ac:picMk id="5" creationId="{971E9BC1-9F36-4FEB-882C-518D96229475}"/>
          </ac:picMkLst>
        </pc:picChg>
        <pc:picChg chg="add mod modCrop">
          <ac:chgData name="Hwang EuiRin" userId="ad88bd7883cf4962" providerId="LiveId" clId="{0E2EC5DA-6DCC-4ED9-9E5C-44F67043F4A9}" dt="2021-01-21T06:43:04.107" v="3440" actId="1076"/>
          <ac:picMkLst>
            <pc:docMk/>
            <pc:sldMk cId="3787869140" sldId="346"/>
            <ac:picMk id="6" creationId="{9DD8ADAB-8808-4A48-9C50-DFA8BF78445C}"/>
          </ac:picMkLst>
        </pc:pic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8" creationId="{B7203830-28A0-4175-ADA0-7F863C891AAD}"/>
          </ac:cxnSpMkLst>
        </pc:cxn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13" creationId="{4E62D0A3-6AD3-4114-B96D-B5D34A01BB30}"/>
          </ac:cxnSpMkLst>
        </pc:cxnChg>
        <pc:cxnChg chg="add mod">
          <ac:chgData name="Hwang EuiRin" userId="ad88bd7883cf4962" providerId="LiveId" clId="{0E2EC5DA-6DCC-4ED9-9E5C-44F67043F4A9}" dt="2021-01-21T05:56:09.005" v="2137" actId="1036"/>
          <ac:cxnSpMkLst>
            <pc:docMk/>
            <pc:sldMk cId="3787869140" sldId="346"/>
            <ac:cxnSpMk id="14" creationId="{8F2C876B-E5CC-48F2-ACCD-CB52771D27B4}"/>
          </ac:cxnSpMkLst>
        </pc:cxnChg>
      </pc:sldChg>
      <pc:sldChg chg="addSp delSp modSp add">
        <pc:chgData name="Hwang EuiRin" userId="ad88bd7883cf4962" providerId="LiveId" clId="{0E2EC5DA-6DCC-4ED9-9E5C-44F67043F4A9}" dt="2021-01-21T06:20:26.316" v="2966" actId="14100"/>
        <pc:sldMkLst>
          <pc:docMk/>
          <pc:sldMk cId="2053251395" sldId="347"/>
        </pc:sldMkLst>
        <pc:spChg chg="add mod">
          <ac:chgData name="Hwang EuiRin" userId="ad88bd7883cf4962" providerId="LiveId" clId="{0E2EC5DA-6DCC-4ED9-9E5C-44F67043F4A9}" dt="2021-01-21T05:38:41.503" v="1932" actId="14100"/>
          <ac:spMkLst>
            <pc:docMk/>
            <pc:sldMk cId="2053251395" sldId="347"/>
            <ac:spMk id="4" creationId="{AEE542BE-7119-4354-83F6-BB439A791FFF}"/>
          </ac:spMkLst>
        </pc:spChg>
        <pc:spChg chg="add mod">
          <ac:chgData name="Hwang EuiRin" userId="ad88bd7883cf4962" providerId="LiveId" clId="{0E2EC5DA-6DCC-4ED9-9E5C-44F67043F4A9}" dt="2021-01-21T06:19:57.852" v="2946" actId="1076"/>
          <ac:spMkLst>
            <pc:docMk/>
            <pc:sldMk cId="2053251395" sldId="347"/>
            <ac:spMk id="7" creationId="{83A3E87B-9319-406D-9A30-A1F0EA8BD467}"/>
          </ac:spMkLst>
        </pc:spChg>
        <pc:spChg chg="add mod">
          <ac:chgData name="Hwang EuiRin" userId="ad88bd7883cf4962" providerId="LiveId" clId="{0E2EC5DA-6DCC-4ED9-9E5C-44F67043F4A9}" dt="2021-01-21T06:20:01.314" v="2959" actId="1035"/>
          <ac:spMkLst>
            <pc:docMk/>
            <pc:sldMk cId="2053251395" sldId="347"/>
            <ac:spMk id="8" creationId="{AF34F2F3-DD7C-4D90-87E3-112A8F4BD640}"/>
          </ac:spMkLst>
        </pc:spChg>
        <pc:spChg chg="add mod">
          <ac:chgData name="Hwang EuiRin" userId="ad88bd7883cf4962" providerId="LiveId" clId="{0E2EC5DA-6DCC-4ED9-9E5C-44F67043F4A9}" dt="2021-01-21T06:20:11.075" v="2963" actId="1076"/>
          <ac:spMkLst>
            <pc:docMk/>
            <pc:sldMk cId="2053251395" sldId="347"/>
            <ac:spMk id="9" creationId="{710CD287-AC9A-4ACE-AC60-0EDECFA9D34F}"/>
          </ac:spMkLst>
        </pc:spChg>
        <pc:spChg chg="add mod">
          <ac:chgData name="Hwang EuiRin" userId="ad88bd7883cf4962" providerId="LiveId" clId="{0E2EC5DA-6DCC-4ED9-9E5C-44F67043F4A9}" dt="2021-01-21T06:20:26.316" v="2966" actId="14100"/>
          <ac:spMkLst>
            <pc:docMk/>
            <pc:sldMk cId="2053251395" sldId="347"/>
            <ac:spMk id="10" creationId="{DA2E6E56-3A9B-4132-BCF7-8AC5805975BE}"/>
          </ac:spMkLst>
        </pc:spChg>
        <pc:picChg chg="del">
          <ac:chgData name="Hwang EuiRin" userId="ad88bd7883cf4962" providerId="LiveId" clId="{0E2EC5DA-6DCC-4ED9-9E5C-44F67043F4A9}" dt="2021-01-21T04:33:44.730" v="1802" actId="478"/>
          <ac:picMkLst>
            <pc:docMk/>
            <pc:sldMk cId="2053251395" sldId="347"/>
            <ac:picMk id="2" creationId="{42EE974A-7E11-4E74-863B-C2447E9F1DC9}"/>
          </ac:picMkLst>
        </pc:picChg>
        <pc:picChg chg="add mod modCrop">
          <ac:chgData name="Hwang EuiRin" userId="ad88bd7883cf4962" providerId="LiveId" clId="{0E2EC5DA-6DCC-4ED9-9E5C-44F67043F4A9}" dt="2021-01-21T06:19:47.912" v="2945" actId="1076"/>
          <ac:picMkLst>
            <pc:docMk/>
            <pc:sldMk cId="2053251395" sldId="347"/>
            <ac:picMk id="3" creationId="{2356D4B2-24FF-4FC3-86F1-51DADF046FC9}"/>
          </ac:picMkLst>
        </pc:picChg>
      </pc:sldChg>
      <pc:sldChg chg="addSp delSp modSp add">
        <pc:chgData name="Hwang EuiRin" userId="ad88bd7883cf4962" providerId="LiveId" clId="{0E2EC5DA-6DCC-4ED9-9E5C-44F67043F4A9}" dt="2021-01-21T06:46:17.018" v="3459" actId="1076"/>
        <pc:sldMkLst>
          <pc:docMk/>
          <pc:sldMk cId="2504779619" sldId="348"/>
        </pc:sldMkLst>
        <pc:spChg chg="del">
          <ac:chgData name="Hwang EuiRin" userId="ad88bd7883cf4962" providerId="LiveId" clId="{0E2EC5DA-6DCC-4ED9-9E5C-44F67043F4A9}" dt="2021-01-21T05:49:33.497" v="2051" actId="478"/>
          <ac:spMkLst>
            <pc:docMk/>
            <pc:sldMk cId="2504779619" sldId="348"/>
            <ac:spMk id="4" creationId="{9B4EAE91-821A-47D2-9190-70562015C3E4}"/>
          </ac:spMkLst>
        </pc:spChg>
        <pc:spChg chg="add mod">
          <ac:chgData name="Hwang EuiRin" userId="ad88bd7883cf4962" providerId="LiveId" clId="{0E2EC5DA-6DCC-4ED9-9E5C-44F67043F4A9}" dt="2021-01-21T05:55:15.725" v="2091" actId="1076"/>
          <ac:spMkLst>
            <pc:docMk/>
            <pc:sldMk cId="2504779619" sldId="348"/>
            <ac:spMk id="7" creationId="{F73188D9-4F79-4374-89C1-501D492B0D30}"/>
          </ac:spMkLst>
        </pc:spChg>
        <pc:spChg chg="add mod">
          <ac:chgData name="Hwang EuiRin" userId="ad88bd7883cf4962" providerId="LiveId" clId="{0E2EC5DA-6DCC-4ED9-9E5C-44F67043F4A9}" dt="2021-01-21T05:55:30.724" v="2104" actId="1076"/>
          <ac:spMkLst>
            <pc:docMk/>
            <pc:sldMk cId="2504779619" sldId="348"/>
            <ac:spMk id="8" creationId="{BDEA7B7B-BA21-45DF-B8C4-C51E0EEAC532}"/>
          </ac:spMkLst>
        </pc:spChg>
        <pc:picChg chg="del">
          <ac:chgData name="Hwang EuiRin" userId="ad88bd7883cf4962" providerId="LiveId" clId="{0E2EC5DA-6DCC-4ED9-9E5C-44F67043F4A9}" dt="2021-01-21T05:49:33.497" v="2051" actId="478"/>
          <ac:picMkLst>
            <pc:docMk/>
            <pc:sldMk cId="2504779619" sldId="348"/>
            <ac:picMk id="2" creationId="{A345E37D-8CF2-4823-B71E-12F8DA84554B}"/>
          </ac:picMkLst>
        </pc:picChg>
        <pc:picChg chg="del">
          <ac:chgData name="Hwang EuiRin" userId="ad88bd7883cf4962" providerId="LiveId" clId="{0E2EC5DA-6DCC-4ED9-9E5C-44F67043F4A9}" dt="2021-01-21T05:49:33.497" v="2051" actId="478"/>
          <ac:picMkLst>
            <pc:docMk/>
            <pc:sldMk cId="2504779619" sldId="348"/>
            <ac:picMk id="5" creationId="{971E9BC1-9F36-4FEB-882C-518D96229475}"/>
          </ac:picMkLst>
        </pc:picChg>
        <pc:picChg chg="add del mod modCrop">
          <ac:chgData name="Hwang EuiRin" userId="ad88bd7883cf4962" providerId="LiveId" clId="{0E2EC5DA-6DCC-4ED9-9E5C-44F67043F4A9}" dt="2021-01-21T06:46:01.115" v="3452" actId="478"/>
          <ac:picMkLst>
            <pc:docMk/>
            <pc:sldMk cId="2504779619" sldId="348"/>
            <ac:picMk id="6" creationId="{0B6C2DC5-DA19-4FF6-BF6E-49010EA6B28E}"/>
          </ac:picMkLst>
        </pc:picChg>
        <pc:picChg chg="add mod">
          <ac:chgData name="Hwang EuiRin" userId="ad88bd7883cf4962" providerId="LiveId" clId="{0E2EC5DA-6DCC-4ED9-9E5C-44F67043F4A9}" dt="2021-01-21T06:46:17.018" v="3459" actId="1076"/>
          <ac:picMkLst>
            <pc:docMk/>
            <pc:sldMk cId="2504779619" sldId="348"/>
            <ac:picMk id="9" creationId="{6A85E264-11EC-4D18-B80D-0C8494A29F61}"/>
          </ac:picMkLst>
        </pc:picChg>
        <pc:picChg chg="add mod">
          <ac:chgData name="Hwang EuiRin" userId="ad88bd7883cf4962" providerId="LiveId" clId="{0E2EC5DA-6DCC-4ED9-9E5C-44F67043F4A9}" dt="2021-01-21T06:46:12.314" v="3457" actId="1076"/>
          <ac:picMkLst>
            <pc:docMk/>
            <pc:sldMk cId="2504779619" sldId="348"/>
            <ac:picMk id="10" creationId="{ADEB20FC-A284-4948-89B8-BEF29AFF70C6}"/>
          </ac:picMkLst>
        </pc:picChg>
        <pc:picChg chg="add mod">
          <ac:chgData name="Hwang EuiRin" userId="ad88bd7883cf4962" providerId="LiveId" clId="{0E2EC5DA-6DCC-4ED9-9E5C-44F67043F4A9}" dt="2021-01-21T06:46:14.722" v="3458" actId="1076"/>
          <ac:picMkLst>
            <pc:docMk/>
            <pc:sldMk cId="2504779619" sldId="348"/>
            <ac:picMk id="11" creationId="{0B624B13-B1C6-428F-9D7B-6EEBAD861543}"/>
          </ac:picMkLst>
        </pc:picChg>
      </pc:sldChg>
      <pc:sldChg chg="addSp delSp modSp add">
        <pc:chgData name="Hwang EuiRin" userId="ad88bd7883cf4962" providerId="LiveId" clId="{0E2EC5DA-6DCC-4ED9-9E5C-44F67043F4A9}" dt="2021-01-21T06:47:04.155" v="3462" actId="1076"/>
        <pc:sldMkLst>
          <pc:docMk/>
          <pc:sldMk cId="1198074409" sldId="349"/>
        </pc:sldMkLst>
        <pc:spChg chg="del">
          <ac:chgData name="Hwang EuiRin" userId="ad88bd7883cf4962" providerId="LiveId" clId="{0E2EC5DA-6DCC-4ED9-9E5C-44F67043F4A9}" dt="2021-01-21T05:49:36.453" v="2052" actId="478"/>
          <ac:spMkLst>
            <pc:docMk/>
            <pc:sldMk cId="1198074409" sldId="349"/>
            <ac:spMk id="4" creationId="{9B4EAE91-821A-47D2-9190-70562015C3E4}"/>
          </ac:spMkLst>
        </pc:spChg>
        <pc:spChg chg="mod">
          <ac:chgData name="Hwang EuiRin" userId="ad88bd7883cf4962" providerId="LiveId" clId="{0E2EC5DA-6DCC-4ED9-9E5C-44F67043F4A9}" dt="2021-01-21T05:58:38.390" v="2173"/>
          <ac:spMkLst>
            <pc:docMk/>
            <pc:sldMk cId="1198074409" sldId="349"/>
            <ac:spMk id="18" creationId="{00000000-0000-0000-0000-000000000000}"/>
          </ac:spMkLst>
        </pc:spChg>
        <pc:picChg chg="del">
          <ac:chgData name="Hwang EuiRin" userId="ad88bd7883cf4962" providerId="LiveId" clId="{0E2EC5DA-6DCC-4ED9-9E5C-44F67043F4A9}" dt="2021-01-21T05:49:36.453" v="2052" actId="478"/>
          <ac:picMkLst>
            <pc:docMk/>
            <pc:sldMk cId="1198074409" sldId="349"/>
            <ac:picMk id="2" creationId="{A345E37D-8CF2-4823-B71E-12F8DA84554B}"/>
          </ac:picMkLst>
        </pc:picChg>
        <pc:picChg chg="del">
          <ac:chgData name="Hwang EuiRin" userId="ad88bd7883cf4962" providerId="LiveId" clId="{0E2EC5DA-6DCC-4ED9-9E5C-44F67043F4A9}" dt="2021-01-21T05:49:36.453" v="2052" actId="478"/>
          <ac:picMkLst>
            <pc:docMk/>
            <pc:sldMk cId="1198074409" sldId="349"/>
            <ac:picMk id="5" creationId="{971E9BC1-9F36-4FEB-882C-518D96229475}"/>
          </ac:picMkLst>
        </pc:picChg>
        <pc:picChg chg="add mod modCrop">
          <ac:chgData name="Hwang EuiRin" userId="ad88bd7883cf4962" providerId="LiveId" clId="{0E2EC5DA-6DCC-4ED9-9E5C-44F67043F4A9}" dt="2021-01-21T06:47:04.155" v="3462" actId="1076"/>
          <ac:picMkLst>
            <pc:docMk/>
            <pc:sldMk cId="1198074409" sldId="349"/>
            <ac:picMk id="6" creationId="{BA0AD32B-AD3A-4584-99BB-805775CF6547}"/>
          </ac:picMkLst>
        </pc:picChg>
        <pc:picChg chg="add del">
          <ac:chgData name="Hwang EuiRin" userId="ad88bd7883cf4962" providerId="LiveId" clId="{0E2EC5DA-6DCC-4ED9-9E5C-44F67043F4A9}" dt="2021-01-21T05:59:42.269" v="2176" actId="478"/>
          <ac:picMkLst>
            <pc:docMk/>
            <pc:sldMk cId="1198074409" sldId="349"/>
            <ac:picMk id="7" creationId="{1D2E0142-C7EB-4679-B0F6-0796F21DEE0D}"/>
          </ac:picMkLst>
        </pc:picChg>
      </pc:sldChg>
      <pc:sldChg chg="addSp delSp modSp add">
        <pc:chgData name="Hwang EuiRin" userId="ad88bd7883cf4962" providerId="LiveId" clId="{0E2EC5DA-6DCC-4ED9-9E5C-44F67043F4A9}" dt="2021-01-21T06:49:49.346" v="3466" actId="1076"/>
        <pc:sldMkLst>
          <pc:docMk/>
          <pc:sldMk cId="2818829793" sldId="350"/>
        </pc:sldMkLst>
        <pc:spChg chg="add mod">
          <ac:chgData name="Hwang EuiRin" userId="ad88bd7883cf4962" providerId="LiveId" clId="{0E2EC5DA-6DCC-4ED9-9E5C-44F67043F4A9}" dt="2021-01-21T06:03:08.553" v="2355" actId="208"/>
          <ac:spMkLst>
            <pc:docMk/>
            <pc:sldMk cId="2818829793" sldId="350"/>
            <ac:spMk id="4" creationId="{9A0D42E9-36EB-4011-9C0C-97E485F57898}"/>
          </ac:spMkLst>
        </pc:spChg>
        <pc:spChg chg="add mod">
          <ac:chgData name="Hwang EuiRin" userId="ad88bd7883cf4962" providerId="LiveId" clId="{0E2EC5DA-6DCC-4ED9-9E5C-44F67043F4A9}" dt="2021-01-21T06:06:46.300" v="2364" actId="1076"/>
          <ac:spMkLst>
            <pc:docMk/>
            <pc:sldMk cId="2818829793" sldId="350"/>
            <ac:spMk id="11" creationId="{11B7BB58-F9F2-4C96-904D-5C32D6F21845}"/>
          </ac:spMkLst>
        </pc:spChg>
        <pc:spChg chg="mod">
          <ac:chgData name="Hwang EuiRin" userId="ad88bd7883cf4962" providerId="LiveId" clId="{0E2EC5DA-6DCC-4ED9-9E5C-44F67043F4A9}" dt="2021-01-21T05:59:51.046" v="2217"/>
          <ac:spMkLst>
            <pc:docMk/>
            <pc:sldMk cId="2818829793" sldId="350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6:02:05.244" v="2346" actId="1076"/>
          <ac:picMkLst>
            <pc:docMk/>
            <pc:sldMk cId="2818829793" sldId="350"/>
            <ac:picMk id="2" creationId="{D9698027-95D2-4B95-986D-36DB6C15F045}"/>
          </ac:picMkLst>
        </pc:picChg>
        <pc:picChg chg="del">
          <ac:chgData name="Hwang EuiRin" userId="ad88bd7883cf4962" providerId="LiveId" clId="{0E2EC5DA-6DCC-4ED9-9E5C-44F67043F4A9}" dt="2021-01-21T05:59:51.691" v="2218" actId="478"/>
          <ac:picMkLst>
            <pc:docMk/>
            <pc:sldMk cId="2818829793" sldId="350"/>
            <ac:picMk id="6" creationId="{BA0AD32B-AD3A-4584-99BB-805775CF6547}"/>
          </ac:picMkLst>
        </pc:picChg>
        <pc:picChg chg="mod">
          <ac:chgData name="Hwang EuiRin" userId="ad88bd7883cf4962" providerId="LiveId" clId="{0E2EC5DA-6DCC-4ED9-9E5C-44F67043F4A9}" dt="2021-01-21T06:06:43.207" v="2363" actId="1076"/>
          <ac:picMkLst>
            <pc:docMk/>
            <pc:sldMk cId="2818829793" sldId="350"/>
            <ac:picMk id="7" creationId="{1D2E0142-C7EB-4679-B0F6-0796F21DEE0D}"/>
          </ac:picMkLst>
        </pc:picChg>
        <pc:picChg chg="add mod modCrop">
          <ac:chgData name="Hwang EuiRin" userId="ad88bd7883cf4962" providerId="LiveId" clId="{0E2EC5DA-6DCC-4ED9-9E5C-44F67043F4A9}" dt="2021-01-21T06:49:49.346" v="3466" actId="1076"/>
          <ac:picMkLst>
            <pc:docMk/>
            <pc:sldMk cId="2818829793" sldId="350"/>
            <ac:picMk id="12" creationId="{395E6F08-692E-455E-A53A-C4774AB44D14}"/>
          </ac:picMkLst>
        </pc:picChg>
        <pc:cxnChg chg="add mod">
          <ac:chgData name="Hwang EuiRin" userId="ad88bd7883cf4962" providerId="LiveId" clId="{0E2EC5DA-6DCC-4ED9-9E5C-44F67043F4A9}" dt="2021-01-21T06:03:30.496" v="2358" actId="208"/>
          <ac:cxnSpMkLst>
            <pc:docMk/>
            <pc:sldMk cId="2818829793" sldId="350"/>
            <ac:cxnSpMk id="8" creationId="{AE70F7F5-19F5-40C6-93CD-E75459A7FCFF}"/>
          </ac:cxnSpMkLst>
        </pc:cxnChg>
      </pc:sldChg>
      <pc:sldChg chg="addSp delSp modSp add">
        <pc:chgData name="Hwang EuiRin" userId="ad88bd7883cf4962" providerId="LiveId" clId="{0E2EC5DA-6DCC-4ED9-9E5C-44F67043F4A9}" dt="2021-01-21T06:07:52.980" v="2429" actId="1076"/>
        <pc:sldMkLst>
          <pc:docMk/>
          <pc:sldMk cId="2399025731" sldId="351"/>
        </pc:sldMkLst>
        <pc:spChg chg="add mod">
          <ac:chgData name="Hwang EuiRin" userId="ad88bd7883cf4962" providerId="LiveId" clId="{0E2EC5DA-6DCC-4ED9-9E5C-44F67043F4A9}" dt="2021-01-21T06:01:25.436" v="2338" actId="1076"/>
          <ac:spMkLst>
            <pc:docMk/>
            <pc:sldMk cId="2399025731" sldId="351"/>
            <ac:spMk id="4" creationId="{13AE3F2B-E87C-4A69-AC74-AB1E06506911}"/>
          </ac:spMkLst>
        </pc:spChg>
        <pc:spChg chg="add mod">
          <ac:chgData name="Hwang EuiRin" userId="ad88bd7883cf4962" providerId="LiveId" clId="{0E2EC5DA-6DCC-4ED9-9E5C-44F67043F4A9}" dt="2021-01-21T06:07:52.980" v="2429" actId="1076"/>
          <ac:spMkLst>
            <pc:docMk/>
            <pc:sldMk cId="2399025731" sldId="351"/>
            <ac:spMk id="5" creationId="{DE45059E-6631-4814-A335-3AAB4BC65856}"/>
          </ac:spMkLst>
        </pc:spChg>
        <pc:spChg chg="add mod">
          <ac:chgData name="Hwang EuiRin" userId="ad88bd7883cf4962" providerId="LiveId" clId="{0E2EC5DA-6DCC-4ED9-9E5C-44F67043F4A9}" dt="2021-01-21T06:06:51.004" v="2366" actId="1076"/>
          <ac:spMkLst>
            <pc:docMk/>
            <pc:sldMk cId="2399025731" sldId="351"/>
            <ac:spMk id="8" creationId="{795E5EE3-2772-468C-A118-466C7926FEB8}"/>
          </ac:spMkLst>
        </pc:spChg>
        <pc:spChg chg="mod">
          <ac:chgData name="Hwang EuiRin" userId="ad88bd7883cf4962" providerId="LiveId" clId="{0E2EC5DA-6DCC-4ED9-9E5C-44F67043F4A9}" dt="2021-01-21T06:00:23.134" v="2233"/>
          <ac:spMkLst>
            <pc:docMk/>
            <pc:sldMk cId="2399025731" sldId="351"/>
            <ac:spMk id="18" creationId="{00000000-0000-0000-0000-000000000000}"/>
          </ac:spMkLst>
        </pc:spChg>
        <pc:picChg chg="add mod">
          <ac:chgData name="Hwang EuiRin" userId="ad88bd7883cf4962" providerId="LiveId" clId="{0E2EC5DA-6DCC-4ED9-9E5C-44F67043F4A9}" dt="2021-01-21T06:00:56.348" v="2237" actId="1076"/>
          <ac:picMkLst>
            <pc:docMk/>
            <pc:sldMk cId="2399025731" sldId="351"/>
            <ac:picMk id="2" creationId="{38EF1498-7102-4DC6-96CA-F063BBB565C5}"/>
          </ac:picMkLst>
        </pc:picChg>
        <pc:picChg chg="del">
          <ac:chgData name="Hwang EuiRin" userId="ad88bd7883cf4962" providerId="LiveId" clId="{0E2EC5DA-6DCC-4ED9-9E5C-44F67043F4A9}" dt="2021-01-21T06:00:42.930" v="2234" actId="478"/>
          <ac:picMkLst>
            <pc:docMk/>
            <pc:sldMk cId="2399025731" sldId="351"/>
            <ac:picMk id="7" creationId="{1D2E0142-C7EB-4679-B0F6-0796F21DEE0D}"/>
          </ac:picMkLst>
        </pc:picChg>
      </pc:sldChg>
      <pc:sldChg chg="modSp add ord">
        <pc:chgData name="Hwang EuiRin" userId="ad88bd7883cf4962" providerId="LiveId" clId="{0E2EC5DA-6DCC-4ED9-9E5C-44F67043F4A9}" dt="2021-01-21T06:10:32.974" v="2658"/>
        <pc:sldMkLst>
          <pc:docMk/>
          <pc:sldMk cId="1041012709" sldId="352"/>
        </pc:sldMkLst>
        <pc:spChg chg="mod">
          <ac:chgData name="Hwang EuiRin" userId="ad88bd7883cf4962" providerId="LiveId" clId="{0E2EC5DA-6DCC-4ED9-9E5C-44F67043F4A9}" dt="2021-01-21T06:09:52.117" v="2524"/>
          <ac:spMkLst>
            <pc:docMk/>
            <pc:sldMk cId="1041012709" sldId="352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0:43.406" v="2659"/>
        <pc:sldMkLst>
          <pc:docMk/>
          <pc:sldMk cId="1788066767" sldId="353"/>
        </pc:sldMkLst>
        <pc:spChg chg="mod">
          <ac:chgData name="Hwang EuiRin" userId="ad88bd7883cf4962" providerId="LiveId" clId="{0E2EC5DA-6DCC-4ED9-9E5C-44F67043F4A9}" dt="2021-01-21T06:09:57.278" v="2557"/>
          <ac:spMkLst>
            <pc:docMk/>
            <pc:sldMk cId="1788066767" sldId="353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0:51.766" v="2660"/>
        <pc:sldMkLst>
          <pc:docMk/>
          <pc:sldMk cId="573824617" sldId="354"/>
        </pc:sldMkLst>
        <pc:spChg chg="mod">
          <ac:chgData name="Hwang EuiRin" userId="ad88bd7883cf4962" providerId="LiveId" clId="{0E2EC5DA-6DCC-4ED9-9E5C-44F67043F4A9}" dt="2021-01-21T06:10:05.534" v="2592"/>
          <ac:spMkLst>
            <pc:docMk/>
            <pc:sldMk cId="573824617" sldId="354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1:01.677" v="2661"/>
        <pc:sldMkLst>
          <pc:docMk/>
          <pc:sldMk cId="969941806" sldId="355"/>
        </pc:sldMkLst>
        <pc:spChg chg="mod">
          <ac:chgData name="Hwang EuiRin" userId="ad88bd7883cf4962" providerId="LiveId" clId="{0E2EC5DA-6DCC-4ED9-9E5C-44F67043F4A9}" dt="2021-01-21T06:10:13.055" v="2621"/>
          <ac:spMkLst>
            <pc:docMk/>
            <pc:sldMk cId="969941806" sldId="355"/>
            <ac:spMk id="10" creationId="{D6EB497B-808D-4914-95DF-B9C4B6E4FBC2}"/>
          </ac:spMkLst>
        </pc:spChg>
      </pc:sldChg>
      <pc:sldChg chg="modSp add ord">
        <pc:chgData name="Hwang EuiRin" userId="ad88bd7883cf4962" providerId="LiveId" clId="{0E2EC5DA-6DCC-4ED9-9E5C-44F67043F4A9}" dt="2021-01-21T06:11:09.925" v="2662"/>
        <pc:sldMkLst>
          <pc:docMk/>
          <pc:sldMk cId="561902328" sldId="356"/>
        </pc:sldMkLst>
        <pc:spChg chg="mod">
          <ac:chgData name="Hwang EuiRin" userId="ad88bd7883cf4962" providerId="LiveId" clId="{0E2EC5DA-6DCC-4ED9-9E5C-44F67043F4A9}" dt="2021-01-21T06:10:21.582" v="2656"/>
          <ac:spMkLst>
            <pc:docMk/>
            <pc:sldMk cId="561902328" sldId="356"/>
            <ac:spMk id="10" creationId="{D6EB497B-808D-4914-95DF-B9C4B6E4FBC2}"/>
          </ac:spMkLst>
        </pc:spChg>
      </pc:sldChg>
      <pc:sldChg chg="addSp delSp modSp add">
        <pc:chgData name="Hwang EuiRin" userId="ad88bd7883cf4962" providerId="LiveId" clId="{0E2EC5DA-6DCC-4ED9-9E5C-44F67043F4A9}" dt="2021-01-21T06:32:11.331" v="3106" actId="14100"/>
        <pc:sldMkLst>
          <pc:docMk/>
          <pc:sldMk cId="1537702182" sldId="357"/>
        </pc:sldMkLst>
        <pc:spChg chg="del">
          <ac:chgData name="Hwang EuiRin" userId="ad88bd7883cf4962" providerId="LiveId" clId="{0E2EC5DA-6DCC-4ED9-9E5C-44F67043F4A9}" dt="2021-01-21T06:30:27.623" v="3057" actId="478"/>
          <ac:spMkLst>
            <pc:docMk/>
            <pc:sldMk cId="1537702182" sldId="357"/>
            <ac:spMk id="10" creationId="{40301527-76FA-4711-8C99-A7C1345824B8}"/>
          </ac:spMkLst>
        </pc:spChg>
        <pc:spChg chg="add mod">
          <ac:chgData name="Hwang EuiRin" userId="ad88bd7883cf4962" providerId="LiveId" clId="{0E2EC5DA-6DCC-4ED9-9E5C-44F67043F4A9}" dt="2021-01-21T06:31:29.763" v="3099" actId="1076"/>
          <ac:spMkLst>
            <pc:docMk/>
            <pc:sldMk cId="1537702182" sldId="357"/>
            <ac:spMk id="12" creationId="{FEBAB3F6-2AD3-440A-B254-1DB651163C3C}"/>
          </ac:spMkLst>
        </pc:spChg>
        <pc:spChg chg="add mod">
          <ac:chgData name="Hwang EuiRin" userId="ad88bd7883cf4962" providerId="LiveId" clId="{0E2EC5DA-6DCC-4ED9-9E5C-44F67043F4A9}" dt="2021-01-21T06:31:25.440" v="3098" actId="20577"/>
          <ac:spMkLst>
            <pc:docMk/>
            <pc:sldMk cId="1537702182" sldId="357"/>
            <ac:spMk id="13" creationId="{0EDA8761-8D48-4CB0-9889-39C3F0DB951B}"/>
          </ac:spMkLst>
        </pc:spChg>
        <pc:spChg chg="add mod">
          <ac:chgData name="Hwang EuiRin" userId="ad88bd7883cf4962" providerId="LiveId" clId="{0E2EC5DA-6DCC-4ED9-9E5C-44F67043F4A9}" dt="2021-01-21T06:31:59.435" v="3103" actId="1076"/>
          <ac:spMkLst>
            <pc:docMk/>
            <pc:sldMk cId="1537702182" sldId="357"/>
            <ac:spMk id="14" creationId="{BABB5CF2-56A1-4D75-8D57-218E8376D1B0}"/>
          </ac:spMkLst>
        </pc:spChg>
        <pc:spChg chg="add mod">
          <ac:chgData name="Hwang EuiRin" userId="ad88bd7883cf4962" providerId="LiveId" clId="{0E2EC5DA-6DCC-4ED9-9E5C-44F67043F4A9}" dt="2021-01-21T06:32:11.331" v="3106" actId="14100"/>
          <ac:spMkLst>
            <pc:docMk/>
            <pc:sldMk cId="1537702182" sldId="357"/>
            <ac:spMk id="16" creationId="{E07E2C4D-1702-4FB7-9C92-D14649A0B572}"/>
          </ac:spMkLst>
        </pc:spChg>
        <pc:picChg chg="add del">
          <ac:chgData name="Hwang EuiRin" userId="ad88bd7883cf4962" providerId="LiveId" clId="{0E2EC5DA-6DCC-4ED9-9E5C-44F67043F4A9}" dt="2021-01-21T06:30:11.408" v="3052" actId="478"/>
          <ac:picMkLst>
            <pc:docMk/>
            <pc:sldMk cId="1537702182" sldId="357"/>
            <ac:picMk id="2" creationId="{CA6D5BD3-B235-453A-ACDD-E303CB4A1B14}"/>
          </ac:picMkLst>
        </pc:picChg>
        <pc:picChg chg="add mod">
          <ac:chgData name="Hwang EuiRin" userId="ad88bd7883cf4962" providerId="LiveId" clId="{0E2EC5DA-6DCC-4ED9-9E5C-44F67043F4A9}" dt="2021-01-21T06:30:51.531" v="3069" actId="1076"/>
          <ac:picMkLst>
            <pc:docMk/>
            <pc:sldMk cId="1537702182" sldId="357"/>
            <ac:picMk id="3" creationId="{C65DEA90-1245-4D12-AB0C-15116FD78C2C}"/>
          </ac:picMkLst>
        </pc:picChg>
        <pc:picChg chg="del">
          <ac:chgData name="Hwang EuiRin" userId="ad88bd7883cf4962" providerId="LiveId" clId="{0E2EC5DA-6DCC-4ED9-9E5C-44F67043F4A9}" dt="2021-01-21T06:29:57.019" v="3045" actId="478"/>
          <ac:picMkLst>
            <pc:docMk/>
            <pc:sldMk cId="1537702182" sldId="357"/>
            <ac:picMk id="5" creationId="{2D4C701F-D7D2-4761-8FA0-48369FC28BCC}"/>
          </ac:picMkLst>
        </pc:picChg>
        <pc:picChg chg="del">
          <ac:chgData name="Hwang EuiRin" userId="ad88bd7883cf4962" providerId="LiveId" clId="{0E2EC5DA-6DCC-4ED9-9E5C-44F67043F4A9}" dt="2021-01-21T06:29:58.739" v="3048" actId="478"/>
          <ac:picMkLst>
            <pc:docMk/>
            <pc:sldMk cId="1537702182" sldId="357"/>
            <ac:picMk id="6" creationId="{05ED18B1-2473-43E6-BEA1-286B29FA46F8}"/>
          </ac:picMkLst>
        </pc:picChg>
        <pc:picChg chg="del">
          <ac:chgData name="Hwang EuiRin" userId="ad88bd7883cf4962" providerId="LiveId" clId="{0E2EC5DA-6DCC-4ED9-9E5C-44F67043F4A9}" dt="2021-01-21T06:29:58.186" v="3047" actId="478"/>
          <ac:picMkLst>
            <pc:docMk/>
            <pc:sldMk cId="1537702182" sldId="357"/>
            <ac:picMk id="8" creationId="{B74C09CE-91AD-4824-A12B-4C59D062FC71}"/>
          </ac:picMkLst>
        </pc:picChg>
        <pc:picChg chg="del">
          <ac:chgData name="Hwang EuiRin" userId="ad88bd7883cf4962" providerId="LiveId" clId="{0E2EC5DA-6DCC-4ED9-9E5C-44F67043F4A9}" dt="2021-01-21T06:29:57.610" v="3046" actId="478"/>
          <ac:picMkLst>
            <pc:docMk/>
            <pc:sldMk cId="1537702182" sldId="357"/>
            <ac:picMk id="9" creationId="{81F9C303-94AB-4042-AA66-B24FAFED11C5}"/>
          </ac:picMkLst>
        </pc:picChg>
        <pc:picChg chg="mod">
          <ac:chgData name="Hwang EuiRin" userId="ad88bd7883cf4962" providerId="LiveId" clId="{0E2EC5DA-6DCC-4ED9-9E5C-44F67043F4A9}" dt="2021-01-21T06:30:47.387" v="3068" actId="1076"/>
          <ac:picMkLst>
            <pc:docMk/>
            <pc:sldMk cId="1537702182" sldId="357"/>
            <ac:picMk id="11" creationId="{36A1B9C4-A37E-416E-B1AE-2B15F696EF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4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3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5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2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1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5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5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183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71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28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7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2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544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91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1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00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8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1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58622" y="4442377"/>
            <a:ext cx="3861508" cy="72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분석 멘토링 </a:t>
            </a:r>
            <a:r>
              <a:rPr lang="en-US" altLang="ko-KR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조</a:t>
            </a:r>
            <a:endParaRPr lang="en-US" altLang="ko-KR" b="1" dirty="0">
              <a:solidFill>
                <a:schemeClr val="tx1"/>
              </a:solidFill>
              <a:latin typeface="+mj-lt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주차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48845C-9E07-438A-9087-5ED1BA848BB6}"/>
              </a:ext>
            </a:extLst>
          </p:cNvPr>
          <p:cNvSpPr txBox="1"/>
          <p:nvPr/>
        </p:nvSpPr>
        <p:spPr>
          <a:xfrm>
            <a:off x="10154991" y="6309321"/>
            <a:ext cx="178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46566C"/>
                </a:solidFill>
              </a:rPr>
              <a:t>발표자</a:t>
            </a:r>
            <a:r>
              <a:rPr lang="en-US" altLang="ko-KR" sz="1600" b="1" dirty="0">
                <a:solidFill>
                  <a:srgbClr val="46566C"/>
                </a:solidFill>
              </a:rPr>
              <a:t>:</a:t>
            </a:r>
            <a:r>
              <a:rPr lang="ko-KR" altLang="en-US" sz="1600" b="1" dirty="0">
                <a:solidFill>
                  <a:srgbClr val="46566C"/>
                </a:solidFill>
              </a:rPr>
              <a:t> 황의린</a:t>
            </a: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56D4B2-24FF-4FC3-86F1-51DADF04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8" t="20723" r="13976" b="21124"/>
          <a:stretch/>
        </p:blipFill>
        <p:spPr>
          <a:xfrm>
            <a:off x="16009" y="973614"/>
            <a:ext cx="12228535" cy="56034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83A3E87B-9319-406D-9A30-A1F0EA8BD467}"/>
              </a:ext>
            </a:extLst>
          </p:cNvPr>
          <p:cNvSpPr/>
          <p:nvPr/>
        </p:nvSpPr>
        <p:spPr>
          <a:xfrm>
            <a:off x="9201732" y="3924473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F34F2F3-DD7C-4D90-87E3-112A8F4BD640}"/>
              </a:ext>
            </a:extLst>
          </p:cNvPr>
          <p:cNvSpPr/>
          <p:nvPr/>
        </p:nvSpPr>
        <p:spPr>
          <a:xfrm>
            <a:off x="9310064" y="1763330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710CD287-AC9A-4ACE-AC60-0EDECFA9D34F}"/>
              </a:ext>
            </a:extLst>
          </p:cNvPr>
          <p:cNvSpPr/>
          <p:nvPr/>
        </p:nvSpPr>
        <p:spPr>
          <a:xfrm>
            <a:off x="6234521" y="5044072"/>
            <a:ext cx="2109211" cy="618599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5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199D4F-47F8-4C6F-8A69-B798B1B1A7CC}"/>
              </a:ext>
            </a:extLst>
          </p:cNvPr>
          <p:cNvSpPr txBox="1"/>
          <p:nvPr/>
        </p:nvSpPr>
        <p:spPr>
          <a:xfrm>
            <a:off x="376164" y="1561529"/>
            <a:ext cx="57198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활성화 함수로 비선형 함수만 사용해야 함</a:t>
            </a:r>
            <a:endParaRPr lang="en-US" altLang="ko-KR" sz="23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621818-66AC-408E-A911-442E3FE6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3" t="25863" r="17861" b="40723"/>
          <a:stretch/>
        </p:blipFill>
        <p:spPr>
          <a:xfrm>
            <a:off x="71859" y="2319050"/>
            <a:ext cx="11777031" cy="33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06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3]경제수학, 행렬; 행렬과 행렬의 연산 : 네이버 블로그">
            <a:extLst>
              <a:ext uri="{FF2B5EF4-FFF2-40B4-BE49-F238E27FC236}">
                <a16:creationId xmlns:a16="http://schemas.microsoft.com/office/drawing/2014/main" xmlns="" id="{6587F140-95B3-4D85-BB40-1EC7650B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16"/>
          <a:stretch/>
        </p:blipFill>
        <p:spPr bwMode="auto">
          <a:xfrm>
            <a:off x="1021891" y="4404899"/>
            <a:ext cx="8174515" cy="104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행렬의 곱셈, 행렬의 거듭제곱 – 수학방">
            <a:extLst>
              <a:ext uri="{FF2B5EF4-FFF2-40B4-BE49-F238E27FC236}">
                <a16:creationId xmlns:a16="http://schemas.microsoft.com/office/drawing/2014/main" xmlns="" id="{CC67533C-6D69-40AD-9A36-A800A1C3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71" y="1412917"/>
            <a:ext cx="6396593" cy="23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44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다차원 배열의 계산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2A83363-3446-496C-99EB-C2AF7EECF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65"/>
          <a:stretch/>
        </p:blipFill>
        <p:spPr>
          <a:xfrm>
            <a:off x="622739" y="1603872"/>
            <a:ext cx="5282302" cy="33427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9C2DEC-B0DE-43A6-AD99-5A20F23E2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00"/>
          <a:stretch/>
        </p:blipFill>
        <p:spPr>
          <a:xfrm>
            <a:off x="6380775" y="1939483"/>
            <a:ext cx="3170850" cy="885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9E529E-529D-4CFE-8C35-58AC14B4CD1D}"/>
              </a:ext>
            </a:extLst>
          </p:cNvPr>
          <p:cNvSpPr txBox="1"/>
          <p:nvPr/>
        </p:nvSpPr>
        <p:spPr>
          <a:xfrm>
            <a:off x="6627967" y="3660042"/>
            <a:ext cx="3915687" cy="1616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/>
              <a:t>c.f.) </a:t>
            </a:r>
            <a:r>
              <a:rPr lang="en-US" altLang="ko-KR" sz="2300" dirty="0" err="1"/>
              <a:t>numpy</a:t>
            </a:r>
            <a:r>
              <a:rPr lang="ko-KR" altLang="en-US" sz="2300" dirty="0"/>
              <a:t>에서 행렬의 계산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np.dot(A,B) : </a:t>
            </a:r>
            <a:r>
              <a:rPr lang="ko-KR" altLang="en-US" sz="2300" dirty="0"/>
              <a:t>행렬의 곱셈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A*B : </a:t>
            </a:r>
            <a:r>
              <a:rPr lang="ko-KR" altLang="en-US" sz="2300" dirty="0"/>
              <a:t>행렬의 </a:t>
            </a:r>
            <a:r>
              <a:rPr lang="ko-KR" altLang="en-US" sz="2300" dirty="0" err="1"/>
              <a:t>원소별</a:t>
            </a:r>
            <a:r>
              <a:rPr lang="ko-KR" altLang="en-US" sz="2300" dirty="0"/>
              <a:t> 곱셈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ED1695C-3509-480A-8C3E-694DFBF26544}"/>
              </a:ext>
            </a:extLst>
          </p:cNvPr>
          <p:cNvSpPr txBox="1"/>
          <p:nvPr/>
        </p:nvSpPr>
        <p:spPr>
          <a:xfrm>
            <a:off x="6964668" y="28733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3*2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76ED2A3-80CA-45A7-880A-7054A8C92A13}"/>
              </a:ext>
            </a:extLst>
          </p:cNvPr>
          <p:cNvSpPr txBox="1"/>
          <p:nvPr/>
        </p:nvSpPr>
        <p:spPr>
          <a:xfrm>
            <a:off x="8585810" y="28733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2*3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9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3. 3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층 신경망 구현하기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82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C865D2-76F8-429A-9C2A-6A4A5981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765"/>
            <a:ext cx="10077450" cy="4819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530E56-D668-42B8-A99F-93969ABC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59" y="1702221"/>
            <a:ext cx="2933700" cy="2714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7E187C-1E89-47ED-A548-1B9DD1A20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01" y="4783157"/>
            <a:ext cx="581025" cy="638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062BA5-043B-4310-AC76-78B63512B040}"/>
              </a:ext>
            </a:extLst>
          </p:cNvPr>
          <p:cNvSpPr txBox="1"/>
          <p:nvPr/>
        </p:nvSpPr>
        <p:spPr>
          <a:xfrm>
            <a:off x="9856826" y="459849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층의 뉴런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AB32C4-E80A-45D4-9BC9-82029AE6D71A}"/>
              </a:ext>
            </a:extLst>
          </p:cNvPr>
          <p:cNvSpPr txBox="1"/>
          <p:nvPr/>
        </p:nvSpPr>
        <p:spPr>
          <a:xfrm>
            <a:off x="9856826" y="5176542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편향 제외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번째 노드</a:t>
            </a:r>
          </a:p>
        </p:txBody>
      </p:sp>
    </p:spTree>
    <p:extLst>
      <p:ext uri="{BB962C8B-B14F-4D97-AF65-F5344CB8AC3E}">
        <p14:creationId xmlns:p14="http://schemas.microsoft.com/office/powerpoint/2010/main" val="209697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4C701F-D7D2-4761-8FA0-48369FC2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73" t="35341" r="38916" b="58233"/>
          <a:stretch/>
        </p:blipFill>
        <p:spPr>
          <a:xfrm>
            <a:off x="0" y="3097354"/>
            <a:ext cx="5061731" cy="891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4C09CE-91AD-4824-A12B-4C59D062F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83" t="29974" r="33223" b="9879"/>
          <a:stretch/>
        </p:blipFill>
        <p:spPr>
          <a:xfrm>
            <a:off x="4860412" y="953345"/>
            <a:ext cx="7041972" cy="5179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37F134B-5A43-4973-A557-6A00120687D4}"/>
              </a:ext>
            </a:extLst>
          </p:cNvPr>
          <p:cNvSpPr txBox="1"/>
          <p:nvPr/>
        </p:nvSpPr>
        <p:spPr>
          <a:xfrm>
            <a:off x="7461895" y="613330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0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1</a:t>
            </a:r>
            <a:r>
              <a:rPr lang="ko-KR" altLang="en-US" sz="23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22812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6A1B9C4-A37E-416E-B1AE-2B15F696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944"/>
            <a:ext cx="5905041" cy="41946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65DEA90-1245-4D12-AB0C-15116FD7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41" y="1742985"/>
            <a:ext cx="6191062" cy="3960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BAB3F6-2AD3-440A-B254-1DB651163C3C}"/>
              </a:ext>
            </a:extLst>
          </p:cNvPr>
          <p:cNvSpPr txBox="1"/>
          <p:nvPr/>
        </p:nvSpPr>
        <p:spPr>
          <a:xfrm>
            <a:off x="1717573" y="593809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1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2</a:t>
            </a:r>
            <a:r>
              <a:rPr lang="ko-KR" altLang="en-US" sz="2300" dirty="0"/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DA8761-8D48-4CB0-9889-39C3F0DB951B}"/>
              </a:ext>
            </a:extLst>
          </p:cNvPr>
          <p:cNvSpPr txBox="1"/>
          <p:nvPr/>
        </p:nvSpPr>
        <p:spPr>
          <a:xfrm>
            <a:off x="8023755" y="5938091"/>
            <a:ext cx="1633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2</a:t>
            </a:r>
            <a:r>
              <a:rPr lang="ko-KR" altLang="en-US" sz="2300" dirty="0"/>
              <a:t>층 </a:t>
            </a:r>
            <a:r>
              <a:rPr lang="en-US" altLang="ko-KR" sz="2300" dirty="0"/>
              <a:t>-&gt; 3</a:t>
            </a:r>
            <a:r>
              <a:rPr lang="ko-KR" altLang="en-US" sz="2300" dirty="0"/>
              <a:t>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ABB5CF2-56A1-4D75-8D57-218E8376D1B0}"/>
              </a:ext>
            </a:extLst>
          </p:cNvPr>
          <p:cNvSpPr txBox="1"/>
          <p:nvPr/>
        </p:nvSpPr>
        <p:spPr>
          <a:xfrm>
            <a:off x="4142342" y="1044364"/>
            <a:ext cx="30110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Forward propagation</a:t>
            </a:r>
            <a:endParaRPr lang="ko-KR" altLang="en-US" sz="23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E07E2C4D-1702-4FB7-9C92-D14649A0B572}"/>
              </a:ext>
            </a:extLst>
          </p:cNvPr>
          <p:cNvSpPr/>
          <p:nvPr/>
        </p:nvSpPr>
        <p:spPr>
          <a:xfrm>
            <a:off x="3986789" y="953345"/>
            <a:ext cx="3273327" cy="693430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0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3. 3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층 신경망 구현하기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BC3637-E2DE-4B45-A900-F57E4774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8" y="1158048"/>
            <a:ext cx="4218313" cy="5699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01986AA-5A81-4AD4-BDCB-5F438064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82" y="1811586"/>
            <a:ext cx="5861224" cy="42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3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lt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000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신경망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001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활성화 함수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002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>
                <a:latin typeface="+mj-lt"/>
              </a:rPr>
              <a:t>다차원 배열의 계산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003</a:t>
            </a:r>
            <a:r>
              <a:rPr lang="en-US" altLang="ko-KR" sz="3000" b="1" dirty="0">
                <a:latin typeface="+mj-lt"/>
              </a:rPr>
              <a:t> 3</a:t>
            </a:r>
            <a:r>
              <a:rPr lang="ko-KR" altLang="en-US" sz="3000" b="1" dirty="0">
                <a:latin typeface="+mj-lt"/>
              </a:rPr>
              <a:t>층 신경망 구현하기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004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 err="1">
                <a:latin typeface="+mj-lt"/>
              </a:rPr>
              <a:t>출력층</a:t>
            </a:r>
            <a:r>
              <a:rPr lang="ko-KR" altLang="en-US" sz="3000" b="1" dirty="0">
                <a:latin typeface="+mj-lt"/>
              </a:rPr>
              <a:t> 설계하기</a:t>
            </a:r>
            <a:endParaRPr lang="en-US" altLang="ko-KR" sz="30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latin typeface="+mj-lt"/>
              </a:rPr>
              <a:t>	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005</a:t>
            </a:r>
            <a:r>
              <a:rPr lang="en-US" altLang="ko-KR" sz="3000" b="1" dirty="0">
                <a:latin typeface="+mj-lt"/>
              </a:rPr>
              <a:t> </a:t>
            </a:r>
            <a:r>
              <a:rPr lang="ko-KR" altLang="en-US" sz="3000" b="1" dirty="0" err="1">
                <a:latin typeface="+mj-lt"/>
              </a:rPr>
              <a:t>손글씨</a:t>
            </a:r>
            <a:r>
              <a:rPr lang="ko-KR" altLang="en-US" sz="3000" b="1" dirty="0">
                <a:latin typeface="+mj-lt"/>
              </a:rPr>
              <a:t> 숫자 인식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4. </a:t>
            </a:r>
            <a:r>
              <a:rPr lang="ko-KR" altLang="en-US" sz="4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출력층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설계하기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99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3DA8812-49DC-46AF-8B62-DF5F3980F1DC}"/>
              </a:ext>
            </a:extLst>
          </p:cNvPr>
          <p:cNvSpPr txBox="1"/>
          <p:nvPr/>
        </p:nvSpPr>
        <p:spPr>
          <a:xfrm>
            <a:off x="594911" y="953345"/>
            <a:ext cx="5925020" cy="2103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300" dirty="0"/>
              <a:t>기계학습</a:t>
            </a:r>
            <a:endParaRPr lang="en-US" altLang="ko-KR" sz="2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300" dirty="0"/>
              <a:t>분류 </a:t>
            </a:r>
            <a:r>
              <a:rPr lang="en-US" altLang="ko-KR" sz="2300" dirty="0"/>
              <a:t>(</a:t>
            </a:r>
            <a:r>
              <a:rPr lang="ko-KR" altLang="en-US" sz="2300" dirty="0"/>
              <a:t>스팸메일 분류</a:t>
            </a:r>
            <a:r>
              <a:rPr lang="en-US" altLang="ko-KR" sz="2300" dirty="0"/>
              <a:t>) -&gt; </a:t>
            </a:r>
            <a:r>
              <a:rPr lang="ko-KR" altLang="en-US" sz="2300" dirty="0" err="1"/>
              <a:t>소프트맥스</a:t>
            </a:r>
            <a:r>
              <a:rPr lang="ko-KR" altLang="en-US" sz="2300" dirty="0"/>
              <a:t> 함수</a:t>
            </a:r>
            <a:endParaRPr lang="en-US" altLang="ko-KR" sz="2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300" dirty="0"/>
              <a:t>회귀 </a:t>
            </a:r>
            <a:r>
              <a:rPr lang="en-US" altLang="ko-KR" sz="2300" dirty="0"/>
              <a:t>(</a:t>
            </a:r>
            <a:r>
              <a:rPr lang="ko-KR" altLang="en-US" sz="2300" dirty="0"/>
              <a:t>집값 예측</a:t>
            </a:r>
            <a:r>
              <a:rPr lang="en-US" altLang="ko-KR" sz="2300" dirty="0"/>
              <a:t>) -&gt; </a:t>
            </a:r>
            <a:r>
              <a:rPr lang="ko-KR" altLang="en-US" sz="2300" dirty="0" err="1"/>
              <a:t>항등</a:t>
            </a:r>
            <a:r>
              <a:rPr lang="ko-KR" altLang="en-US" sz="2300" dirty="0"/>
              <a:t>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0FC0844-53CC-4577-8CC2-87C99D90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48" y="3173311"/>
            <a:ext cx="2647950" cy="3076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65A9F66-B21F-49C5-A07C-AFAB0AE3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640" y="3173311"/>
            <a:ext cx="26003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4AA730-1460-4A3C-8528-58E18743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7" y="1487783"/>
            <a:ext cx="3084723" cy="1536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86A67B5-7B99-4CCF-8162-169FC92E4E34}"/>
              </a:ext>
            </a:extLst>
          </p:cNvPr>
          <p:cNvSpPr txBox="1"/>
          <p:nvPr/>
        </p:nvSpPr>
        <p:spPr>
          <a:xfrm>
            <a:off x="297457" y="2851919"/>
            <a:ext cx="4636206" cy="108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/>
              <a:t>단점</a:t>
            </a:r>
            <a:r>
              <a:rPr lang="en-US" altLang="ko-KR" sz="2300" dirty="0"/>
              <a:t>: </a:t>
            </a:r>
            <a:r>
              <a:rPr lang="ko-KR" altLang="en-US" sz="2300" dirty="0" err="1"/>
              <a:t>오버플로</a:t>
            </a:r>
            <a:r>
              <a:rPr lang="ko-KR" altLang="en-US" sz="2300" dirty="0"/>
              <a:t> 문제 발생</a:t>
            </a:r>
            <a:endParaRPr lang="en-US" altLang="ko-KR" sz="2300" dirty="0"/>
          </a:p>
          <a:p>
            <a:pPr>
              <a:lnSpc>
                <a:spcPct val="150000"/>
              </a:lnSpc>
            </a:pPr>
            <a:r>
              <a:rPr lang="en-US" altLang="ko-KR" sz="2300" dirty="0"/>
              <a:t>-&gt;</a:t>
            </a:r>
            <a:r>
              <a:rPr lang="ko-KR" altLang="en-US" sz="2300" dirty="0"/>
              <a:t> 입력 신호 중 최댓값을 </a:t>
            </a:r>
            <a:r>
              <a:rPr lang="ko-KR" altLang="en-US" sz="2300" dirty="0" err="1"/>
              <a:t>빼준다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532764-4072-4A74-BDEF-FE82AFA4A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643" y="861346"/>
            <a:ext cx="4541004" cy="3312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2764CD-6F4D-4B30-AB46-37F891722518}"/>
              </a:ext>
            </a:extLst>
          </p:cNvPr>
          <p:cNvSpPr txBox="1"/>
          <p:nvPr/>
        </p:nvSpPr>
        <p:spPr>
          <a:xfrm>
            <a:off x="9729798" y="3302995"/>
            <a:ext cx="17235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C’=-max(ai)</a:t>
            </a:r>
            <a:endParaRPr lang="ko-KR" altLang="en-US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EAE989-2124-436A-B263-BD4F05CF55BF}"/>
              </a:ext>
            </a:extLst>
          </p:cNvPr>
          <p:cNvSpPr txBox="1"/>
          <p:nvPr/>
        </p:nvSpPr>
        <p:spPr>
          <a:xfrm>
            <a:off x="501414" y="1171645"/>
            <a:ext cx="23535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/>
              <a:t>소프트맥스</a:t>
            </a:r>
            <a:r>
              <a:rPr lang="ko-KR" altLang="en-US" sz="2300" dirty="0"/>
              <a:t>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87AF10B-6D02-4EA5-9F14-FF1067A8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57" y="4173723"/>
            <a:ext cx="3867863" cy="2258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CDAEF50-3737-408F-8A89-7795B395F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643" y="4141492"/>
            <a:ext cx="7029450" cy="2457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6FE04EF-BF27-42AA-A252-514CB4ABDD75}"/>
              </a:ext>
            </a:extLst>
          </p:cNvPr>
          <p:cNvSpPr txBox="1"/>
          <p:nvPr/>
        </p:nvSpPr>
        <p:spPr>
          <a:xfrm>
            <a:off x="4278624" y="4963080"/>
            <a:ext cx="491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ym typeface="Wingdings" panose="05000000000000000000" pitchFamily="2" charset="2"/>
              </a:rPr>
              <a:t>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9210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출력층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설계하기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9595578-BF55-4B96-B6F2-0E1F23130947}"/>
              </a:ext>
            </a:extLst>
          </p:cNvPr>
          <p:cNvSpPr txBox="1"/>
          <p:nvPr/>
        </p:nvSpPr>
        <p:spPr>
          <a:xfrm>
            <a:off x="627962" y="1725058"/>
            <a:ext cx="44999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장점</a:t>
            </a:r>
            <a:r>
              <a:rPr lang="en-US" altLang="ko-KR" sz="2300" dirty="0"/>
              <a:t>: </a:t>
            </a:r>
            <a:r>
              <a:rPr lang="ko-KR" altLang="en-US" sz="2300" dirty="0"/>
              <a:t>결과를 확률로써 해석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C176FA4-2BFF-43C6-BDF8-AA58A2CD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2" y="2662233"/>
            <a:ext cx="6848019" cy="15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4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손글씨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숫자 인식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9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45E37D-8CF2-4823-B71E-12F8DA84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6" y="1777273"/>
            <a:ext cx="51720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B4EAE91-821A-47D2-9190-70562015C3E4}"/>
              </a:ext>
            </a:extLst>
          </p:cNvPr>
          <p:cNvSpPr txBox="1"/>
          <p:nvPr/>
        </p:nvSpPr>
        <p:spPr>
          <a:xfrm>
            <a:off x="259986" y="1236219"/>
            <a:ext cx="23631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MNIST</a:t>
            </a:r>
            <a:r>
              <a:rPr lang="ko-KR" altLang="en-US" sz="2300" dirty="0"/>
              <a:t>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D8ADAB-8808-4A48-9C50-DFA8BF784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55"/>
          <a:stretch/>
        </p:blipFill>
        <p:spPr>
          <a:xfrm>
            <a:off x="160264" y="3699250"/>
            <a:ext cx="8612954" cy="204306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B7203830-28A0-4175-ADA0-7F863C891AAD}"/>
              </a:ext>
            </a:extLst>
          </p:cNvPr>
          <p:cNvCxnSpPr>
            <a:cxnSpLocks/>
          </p:cNvCxnSpPr>
          <p:nvPr/>
        </p:nvCxnSpPr>
        <p:spPr>
          <a:xfrm>
            <a:off x="2857040" y="5673691"/>
            <a:ext cx="9547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4E62D0A3-6AD3-4114-B96D-B5D34A01BB30}"/>
              </a:ext>
            </a:extLst>
          </p:cNvPr>
          <p:cNvCxnSpPr>
            <a:cxnSpLocks/>
          </p:cNvCxnSpPr>
          <p:nvPr/>
        </p:nvCxnSpPr>
        <p:spPr>
          <a:xfrm>
            <a:off x="4672270" y="5682871"/>
            <a:ext cx="9547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F2C876B-E5CC-48F2-ACCD-CB52771D27B4}"/>
              </a:ext>
            </a:extLst>
          </p:cNvPr>
          <p:cNvCxnSpPr>
            <a:cxnSpLocks/>
          </p:cNvCxnSpPr>
          <p:nvPr/>
        </p:nvCxnSpPr>
        <p:spPr>
          <a:xfrm>
            <a:off x="6571561" y="5682871"/>
            <a:ext cx="151482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BE7F50C-F4F4-42D4-B800-C31D319F1CC0}"/>
              </a:ext>
            </a:extLst>
          </p:cNvPr>
          <p:cNvSpPr txBox="1"/>
          <p:nvPr/>
        </p:nvSpPr>
        <p:spPr>
          <a:xfrm>
            <a:off x="8563025" y="1659717"/>
            <a:ext cx="34499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normalize </a:t>
            </a:r>
            <a:r>
              <a:rPr lang="en-US" altLang="ko-KR" dirty="0"/>
              <a:t>=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0~1 </a:t>
            </a:r>
            <a:r>
              <a:rPr lang="ko-KR" altLang="en-US" dirty="0">
                <a:sym typeface="Wingdings" panose="05000000000000000000" pitchFamily="2" charset="2"/>
              </a:rPr>
              <a:t>사이 값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e.x</a:t>
            </a:r>
            <a:r>
              <a:rPr lang="en-US" altLang="ko-KR" dirty="0">
                <a:sym typeface="Wingdings" panose="05000000000000000000" pitchFamily="2" charset="2"/>
              </a:rPr>
              <a:t>) mean(x1) = 1000,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mean(x2) = 3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normalize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mean(x1)=0.5, mean(x2)=0.3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6A4C52-CDA9-47D0-9240-B7ED67CF4AB1}"/>
              </a:ext>
            </a:extLst>
          </p:cNvPr>
          <p:cNvSpPr txBox="1"/>
          <p:nvPr/>
        </p:nvSpPr>
        <p:spPr>
          <a:xfrm>
            <a:off x="8984701" y="4055171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flatten</a:t>
            </a:r>
            <a:r>
              <a:rPr lang="en-US" altLang="ko-KR" dirty="0"/>
              <a:t> =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1*28*28  784,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3053ED3-87A0-48B4-9A3E-F4F925FC8094}"/>
              </a:ext>
            </a:extLst>
          </p:cNvPr>
          <p:cNvSpPr txBox="1"/>
          <p:nvPr/>
        </p:nvSpPr>
        <p:spPr>
          <a:xfrm>
            <a:off x="9030876" y="5271916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one_hot_label</a:t>
            </a:r>
            <a:r>
              <a:rPr lang="en-US" altLang="ko-KR" b="1" dirty="0"/>
              <a:t> </a:t>
            </a:r>
            <a:r>
              <a:rPr lang="en-US" altLang="ko-KR" dirty="0"/>
              <a:t>= True</a:t>
            </a:r>
          </a:p>
          <a:p>
            <a:r>
              <a:rPr lang="en-US" altLang="ko-KR" dirty="0"/>
              <a:t>3 </a:t>
            </a:r>
            <a:r>
              <a:rPr lang="en-US" altLang="ko-KR" dirty="0">
                <a:sym typeface="Wingdings" panose="05000000000000000000" pitchFamily="2" charset="2"/>
              </a:rPr>
              <a:t> [0 0 0 1 0 0 0 0 0 0 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869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3188D9-4F79-4374-89C1-501D492B0D30}"/>
              </a:ext>
            </a:extLst>
          </p:cNvPr>
          <p:cNvSpPr txBox="1"/>
          <p:nvPr/>
        </p:nvSpPr>
        <p:spPr>
          <a:xfrm>
            <a:off x="1557051" y="2528278"/>
            <a:ext cx="10486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x_train</a:t>
            </a:r>
            <a:endParaRPr lang="ko-KR" alt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DEA7B7B-BA21-45DF-B8C4-C51E0EEAC532}"/>
              </a:ext>
            </a:extLst>
          </p:cNvPr>
          <p:cNvSpPr txBox="1"/>
          <p:nvPr/>
        </p:nvSpPr>
        <p:spPr>
          <a:xfrm>
            <a:off x="1722305" y="5263553"/>
            <a:ext cx="10118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t_train</a:t>
            </a:r>
            <a:endParaRPr lang="ko-KR" altLang="en-US" sz="2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A85E264-11EC-4D18-B80D-0C8494A2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87" y="5486691"/>
            <a:ext cx="4248150" cy="110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DEB20FC-A284-4948-89B8-BEF29AFF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81" y="1144603"/>
            <a:ext cx="5686425" cy="2781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B624B13-B1C6-428F-9D7B-6EEBAD861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62" y="3988642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 구현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0AD32B-AD3A-4584-99BB-805775CF6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9"/>
          <a:stretch/>
        </p:blipFill>
        <p:spPr>
          <a:xfrm>
            <a:off x="336532" y="953345"/>
            <a:ext cx="8344759" cy="55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 실행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정확도 측정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D2E0142-C7EB-4679-B0F6-0796F21D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3" y="1053948"/>
            <a:ext cx="6892486" cy="28900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698027-95D2-4B95-986D-36DB6C15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99" y="4875423"/>
            <a:ext cx="7867650" cy="14478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A0D42E9-36EB-4011-9C0C-97E485F57898}"/>
              </a:ext>
            </a:extLst>
          </p:cNvPr>
          <p:cNvSpPr/>
          <p:nvPr/>
        </p:nvSpPr>
        <p:spPr>
          <a:xfrm>
            <a:off x="859316" y="2005070"/>
            <a:ext cx="2732183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AE70F7F5-19F5-40C6-93CD-E75459A7FCFF}"/>
              </a:ext>
            </a:extLst>
          </p:cNvPr>
          <p:cNvCxnSpPr/>
          <p:nvPr/>
        </p:nvCxnSpPr>
        <p:spPr>
          <a:xfrm>
            <a:off x="3484199" y="2313542"/>
            <a:ext cx="1451358" cy="2412694"/>
          </a:xfrm>
          <a:prstGeom prst="straightConnector1">
            <a:avLst/>
          </a:prstGeom>
          <a:ln w="57150">
            <a:solidFill>
              <a:srgbClr val="D68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11B7BB58-F9F2-4C96-904D-5C32D6F21845}"/>
              </a:ext>
            </a:extLst>
          </p:cNvPr>
          <p:cNvSpPr/>
          <p:nvPr/>
        </p:nvSpPr>
        <p:spPr>
          <a:xfrm>
            <a:off x="292467" y="3580482"/>
            <a:ext cx="2109211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95E6F08-692E-455E-A53A-C4774AB44D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97"/>
          <a:stretch/>
        </p:blipFill>
        <p:spPr>
          <a:xfrm>
            <a:off x="7418024" y="1463637"/>
            <a:ext cx="4248150" cy="5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5. </a:t>
            </a:r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손글씨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숫자 인식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배치 처리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CACAD9-3560-459D-91A5-E7A6529B62A2}"/>
              </a:ext>
            </a:extLst>
          </p:cNvPr>
          <p:cNvSpPr txBox="1"/>
          <p:nvPr/>
        </p:nvSpPr>
        <p:spPr>
          <a:xfrm>
            <a:off x="5646144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8EF1498-7102-4DC6-96CA-F063BBB5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9" y="1896163"/>
            <a:ext cx="6181725" cy="3638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AE3F2B-E87C-4A69-AC74-AB1E06506911}"/>
              </a:ext>
            </a:extLst>
          </p:cNvPr>
          <p:cNvSpPr txBox="1"/>
          <p:nvPr/>
        </p:nvSpPr>
        <p:spPr>
          <a:xfrm>
            <a:off x="7392319" y="2734792"/>
            <a:ext cx="420499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배치</a:t>
            </a:r>
            <a:r>
              <a:rPr lang="en-US" altLang="ko-KR" sz="2300" dirty="0"/>
              <a:t>(batch)</a:t>
            </a:r>
          </a:p>
          <a:p>
            <a:r>
              <a:rPr lang="en-US" altLang="ko-KR" sz="2300" dirty="0"/>
              <a:t>: </a:t>
            </a:r>
            <a:r>
              <a:rPr lang="ko-KR" altLang="en-US" sz="2300" dirty="0"/>
              <a:t>입력 데이터를 하나로 묶어서</a:t>
            </a:r>
            <a:endParaRPr lang="en-US" altLang="ko-KR" sz="2300" dirty="0"/>
          </a:p>
          <a:p>
            <a:r>
              <a:rPr lang="ko-KR" altLang="en-US" sz="2300" dirty="0"/>
              <a:t>한 번에 처리 하는 것</a:t>
            </a:r>
            <a:endParaRPr lang="en-US" altLang="ko-KR" sz="23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95E5EE3-2772-468C-A118-466C7926FEB8}"/>
              </a:ext>
            </a:extLst>
          </p:cNvPr>
          <p:cNvSpPr/>
          <p:nvPr/>
        </p:nvSpPr>
        <p:spPr>
          <a:xfrm>
            <a:off x="887378" y="5144877"/>
            <a:ext cx="2109211" cy="308472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45059E-6631-4814-A335-3AAB4BC65856}"/>
              </a:ext>
            </a:extLst>
          </p:cNvPr>
          <p:cNvSpPr txBox="1"/>
          <p:nvPr/>
        </p:nvSpPr>
        <p:spPr>
          <a:xfrm>
            <a:off x="7392319" y="4164376"/>
            <a:ext cx="26545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x_batch</a:t>
            </a:r>
            <a:r>
              <a:rPr lang="en-US" altLang="ko-KR" sz="2300" dirty="0"/>
              <a:t>: 100 * 784</a:t>
            </a:r>
          </a:p>
          <a:p>
            <a:r>
              <a:rPr lang="en-US" altLang="ko-KR" sz="2300" dirty="0" err="1"/>
              <a:t>y_batch</a:t>
            </a:r>
            <a:r>
              <a:rPr lang="en-US" altLang="ko-KR" sz="2300" dirty="0"/>
              <a:t>: 100 * 10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39902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신경망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신경망이란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F96CCEA-95F7-4EFC-B181-C744CD96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33" y="1201068"/>
            <a:ext cx="5276850" cy="461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FDE90E-CC60-4E4B-8888-54DF632B3798}"/>
              </a:ext>
            </a:extLst>
          </p:cNvPr>
          <p:cNvSpPr txBox="1"/>
          <p:nvPr/>
        </p:nvSpPr>
        <p:spPr>
          <a:xfrm>
            <a:off x="7414352" y="3073706"/>
            <a:ext cx="26445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300" dirty="0"/>
              <a:t>단층 </a:t>
            </a:r>
            <a:r>
              <a:rPr lang="ko-KR" altLang="en-US" sz="2300" dirty="0" err="1"/>
              <a:t>퍼셉트론</a:t>
            </a:r>
            <a:endParaRPr lang="en-US" altLang="ko-KR" sz="2300" dirty="0"/>
          </a:p>
          <a:p>
            <a:r>
              <a:rPr lang="en-US" altLang="ko-KR" sz="2300" dirty="0"/>
              <a:t>  (AND,OR </a:t>
            </a:r>
            <a:r>
              <a:rPr lang="ko-KR" altLang="en-US" sz="2300" dirty="0"/>
              <a:t>게이트</a:t>
            </a:r>
            <a:r>
              <a:rPr lang="en-US" altLang="ko-KR" sz="2300" dirty="0"/>
              <a:t>)</a:t>
            </a:r>
          </a:p>
          <a:p>
            <a:endParaRPr lang="en-US" altLang="ko-KR" sz="2300" dirty="0"/>
          </a:p>
          <a:p>
            <a:pPr marL="342900" indent="-342900">
              <a:buFontTx/>
              <a:buChar char="-"/>
            </a:pPr>
            <a:r>
              <a:rPr lang="ko-KR" altLang="en-US" sz="2300" dirty="0"/>
              <a:t>다층 </a:t>
            </a:r>
            <a:r>
              <a:rPr lang="ko-KR" altLang="en-US" sz="2300" dirty="0" err="1"/>
              <a:t>퍼셉트론</a:t>
            </a:r>
            <a:endParaRPr lang="en-US" altLang="ko-KR" sz="2300" dirty="0"/>
          </a:p>
          <a:p>
            <a:r>
              <a:rPr lang="en-US" altLang="ko-KR" sz="2300" dirty="0"/>
              <a:t>  (XOR </a:t>
            </a:r>
            <a:r>
              <a:rPr lang="ko-KR" altLang="en-US" sz="2300" dirty="0"/>
              <a:t>게이트</a:t>
            </a:r>
            <a:r>
              <a:rPr lang="en-US" altLang="ko-KR" sz="2300" dirty="0"/>
              <a:t>)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8067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01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49D3218-822F-4A2E-9D54-64099AB6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9" t="34217" r="55903" b="11172"/>
          <a:stretch/>
        </p:blipFill>
        <p:spPr>
          <a:xfrm>
            <a:off x="517793" y="2038121"/>
            <a:ext cx="3569465" cy="3745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412D3E-33BD-4007-8059-4D9ACE38DF09}"/>
              </a:ext>
            </a:extLst>
          </p:cNvPr>
          <p:cNvSpPr txBox="1"/>
          <p:nvPr/>
        </p:nvSpPr>
        <p:spPr>
          <a:xfrm>
            <a:off x="4892110" y="1641513"/>
            <a:ext cx="6425268" cy="435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300" dirty="0"/>
              <a:t>활성화 함수 </a:t>
            </a:r>
            <a:r>
              <a:rPr lang="en-US" altLang="ko-KR" sz="2300" dirty="0"/>
              <a:t>h(x)</a:t>
            </a:r>
          </a:p>
          <a:p>
            <a:pPr>
              <a:lnSpc>
                <a:spcPct val="250000"/>
              </a:lnSpc>
            </a:pPr>
            <a:r>
              <a:rPr lang="en-US" altLang="ko-KR" sz="2300" dirty="0"/>
              <a:t>:</a:t>
            </a:r>
            <a:r>
              <a:rPr lang="ko-KR" altLang="en-US" sz="2300" dirty="0"/>
              <a:t>입력 신호를 출력 신호로 변환해 주는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300" dirty="0" err="1"/>
              <a:t>시그모이드</a:t>
            </a:r>
            <a:r>
              <a:rPr lang="ko-KR" altLang="en-US" sz="2300" dirty="0"/>
              <a:t>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300" dirty="0"/>
              <a:t>계단 함수</a:t>
            </a:r>
            <a:endParaRPr lang="en-US" altLang="ko-KR" sz="23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2300" dirty="0" err="1"/>
              <a:t>ReLU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68765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함수를 사용하는 이유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0ADE3C-3F26-4AB8-9CA0-3631566D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9" t="34906" r="22380" b="19149"/>
          <a:stretch/>
        </p:blipFill>
        <p:spPr>
          <a:xfrm>
            <a:off x="848298" y="1517573"/>
            <a:ext cx="7755876" cy="3618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E5B8FAE-8B6F-4303-B9B6-A9F7AB15E320}"/>
              </a:ext>
            </a:extLst>
          </p:cNvPr>
          <p:cNvSpPr txBox="1"/>
          <p:nvPr/>
        </p:nvSpPr>
        <p:spPr>
          <a:xfrm>
            <a:off x="4197426" y="5497416"/>
            <a:ext cx="66688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활성화 함수</a:t>
            </a:r>
            <a:r>
              <a:rPr lang="en-US" altLang="ko-KR" sz="2300" dirty="0"/>
              <a:t>: </a:t>
            </a:r>
            <a:r>
              <a:rPr lang="ko-KR" altLang="en-US" sz="2300" dirty="0"/>
              <a:t>데이터를 비선형으로 바꿔주는 역할</a:t>
            </a:r>
          </a:p>
        </p:txBody>
      </p:sp>
    </p:spTree>
    <p:extLst>
      <p:ext uri="{BB962C8B-B14F-4D97-AF65-F5344CB8AC3E}">
        <p14:creationId xmlns:p14="http://schemas.microsoft.com/office/powerpoint/2010/main" val="145925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88453D-7205-466D-BFF8-5AD6A9680CC7}"/>
              </a:ext>
            </a:extLst>
          </p:cNvPr>
          <p:cNvSpPr txBox="1"/>
          <p:nvPr/>
        </p:nvSpPr>
        <p:spPr>
          <a:xfrm>
            <a:off x="1226512" y="1509311"/>
            <a:ext cx="23535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/>
              <a:t>시그모이드</a:t>
            </a:r>
            <a:r>
              <a:rPr lang="ko-KR" altLang="en-US" sz="2300" dirty="0"/>
              <a:t>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01EED8D-836A-454B-8E7D-A8CA2C17C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" t="29719" r="69006" b="55180"/>
          <a:stretch/>
        </p:blipFill>
        <p:spPr>
          <a:xfrm>
            <a:off x="143211" y="1978546"/>
            <a:ext cx="3618522" cy="1035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1BBF028-8AF1-48FE-A707-B79A2CE64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09" t="41767" r="54276" b="22008"/>
          <a:stretch/>
        </p:blipFill>
        <p:spPr>
          <a:xfrm>
            <a:off x="62422" y="3299055"/>
            <a:ext cx="4098275" cy="2484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CBC9EBF-FDE5-4DEC-A843-EA093DD409D5}"/>
              </a:ext>
            </a:extLst>
          </p:cNvPr>
          <p:cNvSpPr txBox="1"/>
          <p:nvPr/>
        </p:nvSpPr>
        <p:spPr>
          <a:xfrm>
            <a:off x="5289903" y="1509311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계단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A440EE9-FE67-4BDE-8B89-44C633DF2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87" t="46404" r="55091" b="17371"/>
          <a:stretch/>
        </p:blipFill>
        <p:spPr>
          <a:xfrm>
            <a:off x="4072540" y="3231402"/>
            <a:ext cx="3949739" cy="2619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F42FCA7-AC86-41DF-ADC4-8E030274AEB2}"/>
              </a:ext>
            </a:extLst>
          </p:cNvPr>
          <p:cNvSpPr txBox="1"/>
          <p:nvPr/>
        </p:nvSpPr>
        <p:spPr>
          <a:xfrm>
            <a:off x="9661762" y="1509311"/>
            <a:ext cx="8557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/>
              <a:t>ReLU</a:t>
            </a:r>
            <a:endParaRPr lang="ko-KR" altLang="en-US" sz="2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CF0C58A-2AA0-4E1E-A46C-D46D587C29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3" t="37201" r="40903" b="11968"/>
          <a:stretch/>
        </p:blipFill>
        <p:spPr>
          <a:xfrm>
            <a:off x="8154890" y="3170457"/>
            <a:ext cx="3837541" cy="26805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7D8F39C-EEFF-4730-AC36-5B5CE9BDD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485" y="2051582"/>
            <a:ext cx="2800350" cy="1009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6C4906-708A-437F-90E4-1BBCEAEF3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175" y="2149609"/>
            <a:ext cx="3107650" cy="11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활성화 함수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EE974A-7E11-4E74-863B-C2447E9F1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3" t="28273" r="13839" b="13092"/>
          <a:stretch/>
        </p:blipFill>
        <p:spPr>
          <a:xfrm>
            <a:off x="160264" y="953345"/>
            <a:ext cx="12257390" cy="578802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C7884D7-EEA0-4956-AA65-1DD0ACD6B2C8}"/>
              </a:ext>
            </a:extLst>
          </p:cNvPr>
          <p:cNvSpPr/>
          <p:nvPr/>
        </p:nvSpPr>
        <p:spPr>
          <a:xfrm>
            <a:off x="9289867" y="3693119"/>
            <a:ext cx="2109211" cy="405155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770E71D9-0B06-4648-BDC6-BB331163911F}"/>
              </a:ext>
            </a:extLst>
          </p:cNvPr>
          <p:cNvSpPr/>
          <p:nvPr/>
        </p:nvSpPr>
        <p:spPr>
          <a:xfrm>
            <a:off x="6288959" y="5557940"/>
            <a:ext cx="2109211" cy="693430"/>
          </a:xfrm>
          <a:prstGeom prst="roundRect">
            <a:avLst/>
          </a:prstGeom>
          <a:noFill/>
          <a:ln w="57150">
            <a:solidFill>
              <a:srgbClr val="D68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9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399</Words>
  <Application>Microsoft Office PowerPoint</Application>
  <PresentationFormat>와이드스크린</PresentationFormat>
  <Paragraphs>120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12롯데마트행복Bold</vt:lpstr>
      <vt:lpstr>맑은 고딕</vt:lpstr>
      <vt:lpstr>-윤고딕340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93</cp:revision>
  <dcterms:created xsi:type="dcterms:W3CDTF">2020-01-07T10:41:50Z</dcterms:created>
  <dcterms:modified xsi:type="dcterms:W3CDTF">2021-01-24T14:43:24Z</dcterms:modified>
</cp:coreProperties>
</file>